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80" r:id="rId5"/>
    <p:sldId id="298" r:id="rId6"/>
    <p:sldId id="346" r:id="rId7"/>
    <p:sldId id="297" r:id="rId8"/>
    <p:sldId id="279" r:id="rId9"/>
    <p:sldId id="294" r:id="rId10"/>
    <p:sldId id="320" r:id="rId11"/>
    <p:sldId id="321" r:id="rId12"/>
    <p:sldId id="322" r:id="rId13"/>
    <p:sldId id="323" r:id="rId14"/>
    <p:sldId id="293" r:id="rId15"/>
    <p:sldId id="325" r:id="rId16"/>
    <p:sldId id="291" r:id="rId17"/>
    <p:sldId id="347" r:id="rId18"/>
    <p:sldId id="326" r:id="rId19"/>
    <p:sldId id="337" r:id="rId20"/>
    <p:sldId id="348" r:id="rId21"/>
    <p:sldId id="327" r:id="rId22"/>
    <p:sldId id="349" r:id="rId23"/>
    <p:sldId id="296" r:id="rId24"/>
    <p:sldId id="328" r:id="rId25"/>
    <p:sldId id="329" r:id="rId26"/>
    <p:sldId id="330" r:id="rId27"/>
    <p:sldId id="331" r:id="rId28"/>
    <p:sldId id="281" r:id="rId29"/>
    <p:sldId id="260" r:id="rId30"/>
  </p:sldIdLst>
  <p:sldSz cx="12192000" cy="6858000"/>
  <p:notesSz cx="7103745" cy="10234295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9650"/>
    <a:srgbClr val="FFCC66"/>
    <a:srgbClr val="FDF7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2" autoAdjust="0"/>
  </p:normalViewPr>
  <p:slideViewPr>
    <p:cSldViewPr snapToGrid="0">
      <p:cViewPr varScale="1">
        <p:scale>
          <a:sx n="84" d="100"/>
          <a:sy n="84" d="100"/>
        </p:scale>
        <p:origin x="-726" y="-78"/>
      </p:cViewPr>
      <p:guideLst>
        <p:guide orient="horz" pos="2236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gs" Target="tags/tag10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209113" y="5282682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1" Type="http://schemas.openxmlformats.org/officeDocument/2006/relationships/tags" Target="../tags/tag6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5.png"/><Relationship Id="rId3" Type="http://schemas.microsoft.com/office/2007/relationships/media" Target="file:///H:\&#33655;&#21494;&#22278;&#22278;\&#23567;&#27700;&#29664;&#38899;&#20048;.mp3" TargetMode="External"/><Relationship Id="rId2" Type="http://schemas.openxmlformats.org/officeDocument/2006/relationships/audio" Target="file:///H:\&#33655;&#21494;&#22278;&#22278;\&#23567;&#27700;&#29664;&#38899;&#20048;.mp3" TargetMode="External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tags" Target="../tags/tag3.xml"/><Relationship Id="rId4" Type="http://schemas.openxmlformats.org/officeDocument/2006/relationships/image" Target="../media/image5.png"/><Relationship Id="rId3" Type="http://schemas.openxmlformats.org/officeDocument/2006/relationships/tags" Target="../tags/tag2.xml"/><Relationship Id="rId2" Type="http://schemas.openxmlformats.org/officeDocument/2006/relationships/image" Target="../media/image4.png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1.png"/><Relationship Id="rId7" Type="http://schemas.microsoft.com/office/2007/relationships/media" Target="file:///H:\&#33655;&#21494;&#22278;&#22278;\&#40784;&#35835;&#31532;&#19968;&#31532;&#20108;&#27573;&#38899;&#20048;.mp3" TargetMode="External"/><Relationship Id="rId6" Type="http://schemas.openxmlformats.org/officeDocument/2006/relationships/audio" Target="file:///H:\&#33655;&#21494;&#22278;&#22278;\&#40784;&#35835;&#31532;&#19968;&#31532;&#20108;&#27573;&#38899;&#20048;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0" Type="http://schemas.openxmlformats.org/officeDocument/2006/relationships/notesSlide" Target="../notesSlides/notesSlide18.xml"/><Relationship Id="rId1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9.xml"/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5.png"/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image" Target="../media/image3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4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6589395" y="2153920"/>
            <a:ext cx="2654935" cy="1311275"/>
            <a:chOff x="10377" y="3392"/>
            <a:chExt cx="4181" cy="2065"/>
          </a:xfrm>
        </p:grpSpPr>
        <p:sp>
          <p:nvSpPr>
            <p:cNvPr id="3" name="椭圆 2"/>
            <p:cNvSpPr/>
            <p:nvPr/>
          </p:nvSpPr>
          <p:spPr>
            <a:xfrm>
              <a:off x="10377" y="3392"/>
              <a:ext cx="2061" cy="206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2498" y="3397"/>
              <a:ext cx="2061" cy="206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844925" y="2132330"/>
            <a:ext cx="54324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600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荷叶圆圆</a:t>
            </a:r>
            <a:endParaRPr lang="en-US" altLang="zh-CN" sz="9600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703762" y="3274377"/>
            <a:ext cx="868680" cy="9144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5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荷</a:t>
            </a:r>
            <a:endParaRPr lang="zh-CN" altLang="zh-CN" sz="54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910965" y="725805"/>
            <a:ext cx="2498725" cy="3797935"/>
            <a:chOff x="7975" y="2546"/>
            <a:chExt cx="3935" cy="5981"/>
          </a:xfrm>
        </p:grpSpPr>
        <p:grpSp>
          <p:nvGrpSpPr>
            <p:cNvPr id="2" name="组合 1"/>
            <p:cNvGrpSpPr/>
            <p:nvPr/>
          </p:nvGrpSpPr>
          <p:grpSpPr>
            <a:xfrm>
              <a:off x="7975" y="2546"/>
              <a:ext cx="3903" cy="5981"/>
              <a:chOff x="7975" y="2546"/>
              <a:chExt cx="3903" cy="5981"/>
            </a:xfrm>
          </p:grpSpPr>
          <p:sp>
            <p:nvSpPr>
              <p:cNvPr id="17" name="任意多边形 16"/>
              <p:cNvSpPr/>
              <p:nvPr/>
            </p:nvSpPr>
            <p:spPr>
              <a:xfrm>
                <a:off x="7975" y="2546"/>
                <a:ext cx="3778" cy="2324"/>
              </a:xfrm>
              <a:custGeom>
                <a:avLst/>
                <a:gdLst>
                  <a:gd name="connisteX0" fmla="*/ 2063750 w 2063750"/>
                  <a:gd name="connsiteY0" fmla="*/ 0 h 1708150"/>
                  <a:gd name="connisteX1" fmla="*/ 0 w 2063750"/>
                  <a:gd name="connsiteY1" fmla="*/ 0 h 1708150"/>
                  <a:gd name="connisteX2" fmla="*/ 0 w 2063750"/>
                  <a:gd name="connsiteY2" fmla="*/ 1708150 h 170815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</a:cxnLst>
                <a:rect l="l" t="t" r="r" b="b"/>
                <a:pathLst>
                  <a:path w="2063750" h="1708150">
                    <a:moveTo>
                      <a:pt x="2063750" y="0"/>
                    </a:moveTo>
                    <a:lnTo>
                      <a:pt x="0" y="0"/>
                    </a:lnTo>
                    <a:lnTo>
                      <a:pt x="0" y="1708150"/>
                    </a:lnTo>
                  </a:path>
                </a:pathLst>
              </a:custGeom>
              <a:ln>
                <a:solidFill>
                  <a:srgbClr val="00B05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/>
                  <a:t> </a:t>
                </a:r>
                <a:endParaRPr lang="en-US" altLang="zh-CN"/>
              </a:p>
            </p:txBody>
          </p:sp>
          <p:sp>
            <p:nvSpPr>
              <p:cNvPr id="18" name="任意多边形 17"/>
              <p:cNvSpPr/>
              <p:nvPr/>
            </p:nvSpPr>
            <p:spPr>
              <a:xfrm>
                <a:off x="7976" y="7225"/>
                <a:ext cx="3902" cy="1302"/>
              </a:xfrm>
              <a:custGeom>
                <a:avLst/>
                <a:gdLst>
                  <a:gd name="connisteX0" fmla="*/ 0 w 2585720"/>
                  <a:gd name="connsiteY0" fmla="*/ 0 h 972820"/>
                  <a:gd name="connisteX1" fmla="*/ 0 w 2585720"/>
                  <a:gd name="connsiteY1" fmla="*/ 972820 h 972820"/>
                  <a:gd name="connisteX2" fmla="*/ 2585720 w 2585720"/>
                  <a:gd name="connsiteY2" fmla="*/ 972820 h 97282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</a:cxnLst>
                <a:rect l="l" t="t" r="r" b="b"/>
                <a:pathLst>
                  <a:path w="2585720" h="972820">
                    <a:moveTo>
                      <a:pt x="0" y="0"/>
                    </a:moveTo>
                    <a:lnTo>
                      <a:pt x="0" y="972820"/>
                    </a:lnTo>
                    <a:lnTo>
                      <a:pt x="2585720" y="972820"/>
                    </a:lnTo>
                  </a:path>
                </a:pathLst>
              </a:custGeom>
              <a:ln>
                <a:solidFill>
                  <a:srgbClr val="00B05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0" name="直接连接符 9"/>
            <p:cNvCxnSpPr/>
            <p:nvPr/>
          </p:nvCxnSpPr>
          <p:spPr>
            <a:xfrm flipV="1">
              <a:off x="11910" y="6613"/>
              <a:ext cx="0" cy="191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9741029" y="4008755"/>
            <a:ext cx="2546221" cy="3190240"/>
          </a:xfrm>
          <a:prstGeom prst="rect">
            <a:avLst/>
          </a:prstGeom>
        </p:spPr>
      </p:pic>
      <p:pic>
        <p:nvPicPr>
          <p:cNvPr id="4" name="图片 3" descr="素材中国sccnn.com_201604181003副本"/>
          <p:cNvPicPr>
            <a:picLocks noChangeAspect="1"/>
          </p:cNvPicPr>
          <p:nvPr/>
        </p:nvPicPr>
        <p:blipFill>
          <a:blip r:embed="rId2" cstate="email"/>
          <a:srcRect t="18050" r="257"/>
          <a:stretch>
            <a:fillRect/>
          </a:stretch>
        </p:blipFill>
        <p:spPr>
          <a:xfrm>
            <a:off x="-587375" y="1274445"/>
            <a:ext cx="4441825" cy="478282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0" y="276860"/>
            <a:ext cx="3909060" cy="795020"/>
            <a:chOff x="0" y="436"/>
            <a:chExt cx="6156" cy="1252"/>
          </a:xfrm>
        </p:grpSpPr>
        <p:sp>
          <p:nvSpPr>
            <p:cNvPr id="26" name="圆角矩形 25"/>
            <p:cNvSpPr/>
            <p:nvPr/>
          </p:nvSpPr>
          <p:spPr>
            <a:xfrm>
              <a:off x="0" y="436"/>
              <a:ext cx="6053" cy="1253"/>
            </a:xfrm>
            <a:prstGeom prst="roundRect">
              <a:avLst/>
            </a:prstGeom>
            <a:solidFill>
              <a:schemeClr val="accent6"/>
            </a:solidFill>
            <a:ln w="12700" cmpd="sng">
              <a:solidFill>
                <a:srgbClr val="1A96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0" y="707"/>
              <a:ext cx="6157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</a:rPr>
                <a:t>人教部编版语文二年级上册</a:t>
              </a:r>
              <a:r>
                <a:rPr lang="en-US" altLang="zh-CN" sz="2400"/>
                <a:t> </a:t>
              </a:r>
              <a:endParaRPr lang="en-US" altLang="zh-CN" sz="240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207000" y="5393690"/>
            <a:ext cx="5297170" cy="803910"/>
            <a:chOff x="8200" y="8494"/>
            <a:chExt cx="8342" cy="1266"/>
          </a:xfrm>
        </p:grpSpPr>
        <p:sp>
          <p:nvSpPr>
            <p:cNvPr id="25" name="圆角矩形 24"/>
            <p:cNvSpPr/>
            <p:nvPr/>
          </p:nvSpPr>
          <p:spPr>
            <a:xfrm>
              <a:off x="8200" y="8494"/>
              <a:ext cx="8342" cy="126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12700" cmpd="sng">
              <a:solidFill>
                <a:srgbClr val="1A96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587" y="8717"/>
              <a:ext cx="756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执教教师：临川八小</a:t>
              </a:r>
              <a:r>
                <a:rPr lang="en-US" altLang="zh-CN" sz="28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  </a:t>
              </a:r>
              <a:r>
                <a:rPr lang="zh-CN" altLang="en-US" sz="28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刘飞琴</a:t>
              </a:r>
              <a:endParaRPr lang="zh-CN" altLang="en-US" sz="28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90">
        <p15:prstTrans prst="fallOve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27693" y="3092559"/>
            <a:ext cx="4530230" cy="3750836"/>
          </a:xfrm>
          <a:prstGeom prst="rect">
            <a:avLst/>
          </a:prstGeom>
        </p:spPr>
      </p:pic>
      <p:pic>
        <p:nvPicPr>
          <p:cNvPr id="3" name="图片 2" descr="f81029c4ad44b53fb1fcc1efa9e00bdad6副本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045325" y="1984375"/>
            <a:ext cx="5170805" cy="485902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317115" y="1175385"/>
            <a:ext cx="3028950" cy="1747520"/>
            <a:chOff x="1699" y="2661"/>
            <a:chExt cx="4770" cy="2752"/>
          </a:xfrm>
        </p:grpSpPr>
        <p:grpSp>
          <p:nvGrpSpPr>
            <p:cNvPr id="25603" name="组合 16390"/>
            <p:cNvGrpSpPr/>
            <p:nvPr/>
          </p:nvGrpSpPr>
          <p:grpSpPr bwMode="auto">
            <a:xfrm>
              <a:off x="1699" y="2661"/>
              <a:ext cx="4770" cy="2753"/>
              <a:chOff x="1017588" y="2381250"/>
              <a:chExt cx="3028950" cy="1747838"/>
            </a:xfrm>
            <a:noFill/>
          </p:grpSpPr>
          <p:sp>
            <p:nvSpPr>
              <p:cNvPr id="25616" name="任意多边形 39"/>
              <p:cNvSpPr/>
              <p:nvPr/>
            </p:nvSpPr>
            <p:spPr bwMode="auto">
              <a:xfrm>
                <a:off x="1017588" y="2381250"/>
                <a:ext cx="3028950" cy="1747838"/>
              </a:xfrm>
              <a:custGeom>
                <a:avLst/>
                <a:gdLst>
                  <a:gd name="T0" fmla="*/ 0 w 3028950"/>
                  <a:gd name="T1" fmla="*/ 0 h 1747838"/>
                  <a:gd name="T2" fmla="*/ 2476500 w 3028950"/>
                  <a:gd name="T3" fmla="*/ 0 h 1747838"/>
                  <a:gd name="T4" fmla="*/ 3028950 w 3028950"/>
                  <a:gd name="T5" fmla="*/ 557213 h 1747838"/>
                  <a:gd name="T6" fmla="*/ 3028950 w 3028950"/>
                  <a:gd name="T7" fmla="*/ 1098550 h 1747838"/>
                  <a:gd name="T8" fmla="*/ 2817193 w 3028950"/>
                  <a:gd name="T9" fmla="*/ 1098550 h 1747838"/>
                  <a:gd name="T10" fmla="*/ 2772441 w 3028950"/>
                  <a:gd name="T11" fmla="*/ 1104507 h 1747838"/>
                  <a:gd name="T12" fmla="*/ 1514476 w 3028950"/>
                  <a:gd name="T13" fmla="*/ 1747838 h 1747838"/>
                  <a:gd name="T14" fmla="*/ 256510 w 3028950"/>
                  <a:gd name="T15" fmla="*/ 1104507 h 1747838"/>
                  <a:gd name="T16" fmla="*/ 211758 w 3028950"/>
                  <a:gd name="T17" fmla="*/ 1098550 h 1747838"/>
                  <a:gd name="T18" fmla="*/ 0 w 3028950"/>
                  <a:gd name="T19" fmla="*/ 1098550 h 17478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28950" h="1747838">
                    <a:moveTo>
                      <a:pt x="0" y="0"/>
                    </a:moveTo>
                    <a:lnTo>
                      <a:pt x="2476500" y="0"/>
                    </a:lnTo>
                    <a:lnTo>
                      <a:pt x="3028950" y="557213"/>
                    </a:lnTo>
                    <a:lnTo>
                      <a:pt x="3028950" y="1098550"/>
                    </a:lnTo>
                    <a:lnTo>
                      <a:pt x="2817193" y="1098550"/>
                    </a:lnTo>
                    <a:lnTo>
                      <a:pt x="2772441" y="1104507"/>
                    </a:lnTo>
                    <a:cubicBezTo>
                      <a:pt x="2443552" y="1151051"/>
                      <a:pt x="1562055" y="1315682"/>
                      <a:pt x="1514476" y="1747838"/>
                    </a:cubicBezTo>
                    <a:cubicBezTo>
                      <a:pt x="1466896" y="1315682"/>
                      <a:pt x="585399" y="1151051"/>
                      <a:pt x="256510" y="1104507"/>
                    </a:cubicBezTo>
                    <a:lnTo>
                      <a:pt x="211758" y="1098550"/>
                    </a:lnTo>
                    <a:lnTo>
                      <a:pt x="0" y="109855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617" name="Freeform 8"/>
              <p:cNvSpPr/>
              <p:nvPr/>
            </p:nvSpPr>
            <p:spPr bwMode="auto">
              <a:xfrm>
                <a:off x="3494088" y="2381250"/>
                <a:ext cx="552450" cy="557213"/>
              </a:xfrm>
              <a:custGeom>
                <a:avLst/>
                <a:gdLst>
                  <a:gd name="T0" fmla="*/ 2147483646 w 348"/>
                  <a:gd name="T1" fmla="*/ 2147483646 h 351"/>
                  <a:gd name="T2" fmla="*/ 0 w 348"/>
                  <a:gd name="T3" fmla="*/ 0 h 351"/>
                  <a:gd name="T4" fmla="*/ 0 w 348"/>
                  <a:gd name="T5" fmla="*/ 2147483646 h 351"/>
                  <a:gd name="T6" fmla="*/ 2147483646 w 348"/>
                  <a:gd name="T7" fmla="*/ 2147483646 h 351"/>
                  <a:gd name="T8" fmla="*/ 2147483646 w 348"/>
                  <a:gd name="T9" fmla="*/ 2147483646 h 3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8" h="351">
                    <a:moveTo>
                      <a:pt x="348" y="351"/>
                    </a:moveTo>
                    <a:lnTo>
                      <a:pt x="0" y="0"/>
                    </a:lnTo>
                    <a:lnTo>
                      <a:pt x="0" y="351"/>
                    </a:lnTo>
                    <a:lnTo>
                      <a:pt x="348" y="351"/>
                    </a:ln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2870" y="2999"/>
              <a:ext cx="2483" cy="130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4800" b="1" dirty="0">
                  <a:latin typeface="Arial" panose="020B0604020202020204" pitchFamily="34" charset="0"/>
                  <a:sym typeface="+mn-ea"/>
                </a:rPr>
                <a:t>摇篮 </a:t>
              </a:r>
              <a:endParaRPr lang="zh-CN" altLang="en-US" sz="4800" b="1" dirty="0">
                <a:latin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775450" y="1165860"/>
            <a:ext cx="3028950" cy="1748155"/>
            <a:chOff x="6269" y="1163"/>
            <a:chExt cx="4770" cy="2753"/>
          </a:xfrm>
        </p:grpSpPr>
        <p:grpSp>
          <p:nvGrpSpPr>
            <p:cNvPr id="10" name="组合 16390"/>
            <p:cNvGrpSpPr/>
            <p:nvPr/>
          </p:nvGrpSpPr>
          <p:grpSpPr bwMode="auto">
            <a:xfrm>
              <a:off x="6269" y="1163"/>
              <a:ext cx="4770" cy="2753"/>
              <a:chOff x="3919538" y="1430192"/>
              <a:chExt cx="3028950" cy="1747838"/>
            </a:xfrm>
            <a:noFill/>
          </p:grpSpPr>
          <p:sp>
            <p:nvSpPr>
              <p:cNvPr id="11" name="任意多边形 39"/>
              <p:cNvSpPr/>
              <p:nvPr/>
            </p:nvSpPr>
            <p:spPr bwMode="auto">
              <a:xfrm>
                <a:off x="3919538" y="1430192"/>
                <a:ext cx="3028950" cy="1747838"/>
              </a:xfrm>
              <a:custGeom>
                <a:avLst/>
                <a:gdLst>
                  <a:gd name="T0" fmla="*/ 0 w 3028950"/>
                  <a:gd name="T1" fmla="*/ 0 h 1747838"/>
                  <a:gd name="T2" fmla="*/ 2476500 w 3028950"/>
                  <a:gd name="T3" fmla="*/ 0 h 1747838"/>
                  <a:gd name="T4" fmla="*/ 3028950 w 3028950"/>
                  <a:gd name="T5" fmla="*/ 557213 h 1747838"/>
                  <a:gd name="T6" fmla="*/ 3028950 w 3028950"/>
                  <a:gd name="T7" fmla="*/ 1098550 h 1747838"/>
                  <a:gd name="T8" fmla="*/ 2817193 w 3028950"/>
                  <a:gd name="T9" fmla="*/ 1098550 h 1747838"/>
                  <a:gd name="T10" fmla="*/ 2772441 w 3028950"/>
                  <a:gd name="T11" fmla="*/ 1104507 h 1747838"/>
                  <a:gd name="T12" fmla="*/ 1514476 w 3028950"/>
                  <a:gd name="T13" fmla="*/ 1747838 h 1747838"/>
                  <a:gd name="T14" fmla="*/ 256510 w 3028950"/>
                  <a:gd name="T15" fmla="*/ 1104507 h 1747838"/>
                  <a:gd name="T16" fmla="*/ 211758 w 3028950"/>
                  <a:gd name="T17" fmla="*/ 1098550 h 1747838"/>
                  <a:gd name="T18" fmla="*/ 0 w 3028950"/>
                  <a:gd name="T19" fmla="*/ 1098550 h 17478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28950" h="1747838">
                    <a:moveTo>
                      <a:pt x="0" y="0"/>
                    </a:moveTo>
                    <a:lnTo>
                      <a:pt x="2476500" y="0"/>
                    </a:lnTo>
                    <a:lnTo>
                      <a:pt x="3028950" y="557213"/>
                    </a:lnTo>
                    <a:lnTo>
                      <a:pt x="3028950" y="1098550"/>
                    </a:lnTo>
                    <a:lnTo>
                      <a:pt x="2817193" y="1098550"/>
                    </a:lnTo>
                    <a:lnTo>
                      <a:pt x="2772441" y="1104507"/>
                    </a:lnTo>
                    <a:cubicBezTo>
                      <a:pt x="2443552" y="1151051"/>
                      <a:pt x="1562055" y="1315682"/>
                      <a:pt x="1514476" y="1747838"/>
                    </a:cubicBezTo>
                    <a:cubicBezTo>
                      <a:pt x="1466896" y="1315682"/>
                      <a:pt x="585399" y="1151051"/>
                      <a:pt x="256510" y="1104507"/>
                    </a:cubicBezTo>
                    <a:lnTo>
                      <a:pt x="211758" y="1098550"/>
                    </a:lnTo>
                    <a:lnTo>
                      <a:pt x="0" y="109855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Freeform 8"/>
              <p:cNvSpPr/>
              <p:nvPr/>
            </p:nvSpPr>
            <p:spPr bwMode="auto">
              <a:xfrm>
                <a:off x="6396038" y="1430192"/>
                <a:ext cx="552450" cy="557213"/>
              </a:xfrm>
              <a:custGeom>
                <a:avLst/>
                <a:gdLst>
                  <a:gd name="T0" fmla="*/ 2147483646 w 348"/>
                  <a:gd name="T1" fmla="*/ 2147483646 h 351"/>
                  <a:gd name="T2" fmla="*/ 0 w 348"/>
                  <a:gd name="T3" fmla="*/ 0 h 351"/>
                  <a:gd name="T4" fmla="*/ 0 w 348"/>
                  <a:gd name="T5" fmla="*/ 2147483646 h 351"/>
                  <a:gd name="T6" fmla="*/ 2147483646 w 348"/>
                  <a:gd name="T7" fmla="*/ 2147483646 h 351"/>
                  <a:gd name="T8" fmla="*/ 2147483646 w 348"/>
                  <a:gd name="T9" fmla="*/ 2147483646 h 3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8" h="351">
                    <a:moveTo>
                      <a:pt x="348" y="351"/>
                    </a:moveTo>
                    <a:lnTo>
                      <a:pt x="0" y="0"/>
                    </a:lnTo>
                    <a:lnTo>
                      <a:pt x="0" y="351"/>
                    </a:lnTo>
                    <a:lnTo>
                      <a:pt x="348" y="351"/>
                    </a:ln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6989" y="1501"/>
              <a:ext cx="3180" cy="130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en-US" sz="4800" b="1" dirty="0">
                  <a:latin typeface="Arial" panose="020B0604020202020204" pitchFamily="34" charset="0"/>
                  <a:sym typeface="+mn-ea"/>
                </a:rPr>
                <a:t>停机坪</a:t>
              </a:r>
              <a:endParaRPr lang="zh-CN" altLang="en-US" sz="4800" b="1" dirty="0">
                <a:latin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012055" y="3324225"/>
            <a:ext cx="1844040" cy="2012950"/>
            <a:chOff x="7893" y="5235"/>
            <a:chExt cx="2904" cy="3170"/>
          </a:xfrm>
        </p:grpSpPr>
        <p:pic>
          <p:nvPicPr>
            <p:cNvPr id="37893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3" y="5497"/>
              <a:ext cx="2905" cy="290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7894" name="文本框 4"/>
            <p:cNvSpPr txBox="1"/>
            <p:nvPr/>
          </p:nvSpPr>
          <p:spPr>
            <a:xfrm>
              <a:off x="8238" y="5235"/>
              <a:ext cx="2229" cy="28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>
                <a:lnSpc>
                  <a:spcPct val="130000"/>
                </a:lnSpc>
              </a:pPr>
              <a:r>
                <a:rPr lang="zh-CN" altLang="en-US" sz="9600" dirty="0">
                  <a:latin typeface="Arial" panose="020B0604020202020204" pitchFamily="34" charset="0"/>
                  <a:ea typeface="微软雅黑" panose="020B0503020204020204" charset="-122"/>
                </a:rPr>
                <a:t>机</a:t>
              </a:r>
              <a:endParaRPr lang="zh-CN" altLang="en-US" sz="960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90">
        <p15:prstTrans prst="drap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4094739" y="3206578"/>
            <a:ext cx="3782895" cy="2651696"/>
            <a:chOff x="2411" y="2255"/>
            <a:chExt cx="9367" cy="6564"/>
          </a:xfrm>
          <a:solidFill>
            <a:srgbClr val="00B050">
              <a:alpha val="62000"/>
            </a:srgbClr>
          </a:solidFill>
        </p:grpSpPr>
        <p:sp>
          <p:nvSpPr>
            <p:cNvPr id="23" name="任意多边形 22"/>
            <p:cNvSpPr/>
            <p:nvPr/>
          </p:nvSpPr>
          <p:spPr>
            <a:xfrm rot="2640000">
              <a:off x="7422" y="4512"/>
              <a:ext cx="4357" cy="4259"/>
            </a:xfrm>
            <a:custGeom>
              <a:avLst/>
              <a:gdLst>
                <a:gd name="connsiteX0" fmla="*/ 3 w 4124"/>
                <a:gd name="connsiteY0" fmla="*/ 2940 h 4032"/>
                <a:gd name="connsiteX1" fmla="*/ 4125 w 4124"/>
                <a:gd name="connsiteY1" fmla="*/ 0 h 4032"/>
                <a:gd name="connsiteX2" fmla="*/ 1310 w 4124"/>
                <a:gd name="connsiteY2" fmla="*/ 4019 h 4032"/>
                <a:gd name="connsiteX3" fmla="*/ 3 w 4124"/>
                <a:gd name="connsiteY3" fmla="*/ 2940 h 4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5" h="4032">
                  <a:moveTo>
                    <a:pt x="3" y="2940"/>
                  </a:moveTo>
                  <a:cubicBezTo>
                    <a:pt x="539" y="325"/>
                    <a:pt x="3670" y="0"/>
                    <a:pt x="4125" y="0"/>
                  </a:cubicBezTo>
                  <a:cubicBezTo>
                    <a:pt x="4125" y="455"/>
                    <a:pt x="3697" y="3673"/>
                    <a:pt x="1310" y="4019"/>
                  </a:cubicBezTo>
                  <a:cubicBezTo>
                    <a:pt x="603" y="4121"/>
                    <a:pt x="-49" y="3621"/>
                    <a:pt x="3" y="294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20" name="任意多边形 19"/>
            <p:cNvSpPr/>
            <p:nvPr/>
          </p:nvSpPr>
          <p:spPr>
            <a:xfrm rot="18780000" flipH="1">
              <a:off x="2362" y="4512"/>
              <a:ext cx="4357" cy="4259"/>
            </a:xfrm>
            <a:custGeom>
              <a:avLst/>
              <a:gdLst>
                <a:gd name="connsiteX0" fmla="*/ 3 w 4124"/>
                <a:gd name="connsiteY0" fmla="*/ 2940 h 4032"/>
                <a:gd name="connsiteX1" fmla="*/ 4125 w 4124"/>
                <a:gd name="connsiteY1" fmla="*/ 0 h 4032"/>
                <a:gd name="connsiteX2" fmla="*/ 1310 w 4124"/>
                <a:gd name="connsiteY2" fmla="*/ 4019 h 4032"/>
                <a:gd name="connsiteX3" fmla="*/ 3 w 4124"/>
                <a:gd name="connsiteY3" fmla="*/ 2940 h 4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5" h="4032">
                  <a:moveTo>
                    <a:pt x="3" y="2940"/>
                  </a:moveTo>
                  <a:cubicBezTo>
                    <a:pt x="539" y="325"/>
                    <a:pt x="3670" y="0"/>
                    <a:pt x="4125" y="0"/>
                  </a:cubicBezTo>
                  <a:cubicBezTo>
                    <a:pt x="4125" y="455"/>
                    <a:pt x="3697" y="3673"/>
                    <a:pt x="1310" y="4019"/>
                  </a:cubicBezTo>
                  <a:cubicBezTo>
                    <a:pt x="603" y="4121"/>
                    <a:pt x="-49" y="3621"/>
                    <a:pt x="3" y="294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22" name="任意多边形 21"/>
            <p:cNvSpPr/>
            <p:nvPr/>
          </p:nvSpPr>
          <p:spPr>
            <a:xfrm rot="420000">
              <a:off x="7201" y="3148"/>
              <a:ext cx="4125" cy="4032"/>
            </a:xfrm>
            <a:custGeom>
              <a:avLst/>
              <a:gdLst>
                <a:gd name="connsiteX0" fmla="*/ 3 w 4124"/>
                <a:gd name="connsiteY0" fmla="*/ 2940 h 4032"/>
                <a:gd name="connsiteX1" fmla="*/ 4125 w 4124"/>
                <a:gd name="connsiteY1" fmla="*/ 0 h 4032"/>
                <a:gd name="connsiteX2" fmla="*/ 1310 w 4124"/>
                <a:gd name="connsiteY2" fmla="*/ 4019 h 4032"/>
                <a:gd name="connsiteX3" fmla="*/ 3 w 4124"/>
                <a:gd name="connsiteY3" fmla="*/ 2940 h 4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5" h="4032">
                  <a:moveTo>
                    <a:pt x="3" y="2940"/>
                  </a:moveTo>
                  <a:cubicBezTo>
                    <a:pt x="539" y="325"/>
                    <a:pt x="3670" y="0"/>
                    <a:pt x="4125" y="0"/>
                  </a:cubicBezTo>
                  <a:cubicBezTo>
                    <a:pt x="4125" y="455"/>
                    <a:pt x="3697" y="3673"/>
                    <a:pt x="1310" y="4019"/>
                  </a:cubicBezTo>
                  <a:cubicBezTo>
                    <a:pt x="603" y="4121"/>
                    <a:pt x="-49" y="3621"/>
                    <a:pt x="3" y="294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19" name="任意多边形 18"/>
            <p:cNvSpPr/>
            <p:nvPr/>
          </p:nvSpPr>
          <p:spPr>
            <a:xfrm rot="21000000" flipH="1">
              <a:off x="2816" y="3148"/>
              <a:ext cx="4125" cy="4032"/>
            </a:xfrm>
            <a:custGeom>
              <a:avLst/>
              <a:gdLst>
                <a:gd name="connsiteX0" fmla="*/ 3 w 4124"/>
                <a:gd name="connsiteY0" fmla="*/ 2940 h 4032"/>
                <a:gd name="connsiteX1" fmla="*/ 4125 w 4124"/>
                <a:gd name="connsiteY1" fmla="*/ 0 h 4032"/>
                <a:gd name="connsiteX2" fmla="*/ 1310 w 4124"/>
                <a:gd name="connsiteY2" fmla="*/ 4019 h 4032"/>
                <a:gd name="connsiteX3" fmla="*/ 3 w 4124"/>
                <a:gd name="connsiteY3" fmla="*/ 2940 h 4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5" h="4032">
                  <a:moveTo>
                    <a:pt x="3" y="2940"/>
                  </a:moveTo>
                  <a:cubicBezTo>
                    <a:pt x="539" y="325"/>
                    <a:pt x="3670" y="0"/>
                    <a:pt x="4125" y="0"/>
                  </a:cubicBezTo>
                  <a:cubicBezTo>
                    <a:pt x="4125" y="455"/>
                    <a:pt x="3697" y="3673"/>
                    <a:pt x="1310" y="4019"/>
                  </a:cubicBezTo>
                  <a:cubicBezTo>
                    <a:pt x="603" y="4121"/>
                    <a:pt x="-49" y="3621"/>
                    <a:pt x="3" y="294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17" name="任意多边形 16"/>
            <p:cNvSpPr/>
            <p:nvPr/>
          </p:nvSpPr>
          <p:spPr>
            <a:xfrm rot="19980000">
              <a:off x="5729" y="2255"/>
              <a:ext cx="4125" cy="4032"/>
            </a:xfrm>
            <a:custGeom>
              <a:avLst/>
              <a:gdLst>
                <a:gd name="connsiteX0" fmla="*/ 3 w 4124"/>
                <a:gd name="connsiteY0" fmla="*/ 2940 h 4032"/>
                <a:gd name="connsiteX1" fmla="*/ 4125 w 4124"/>
                <a:gd name="connsiteY1" fmla="*/ 0 h 4032"/>
                <a:gd name="connsiteX2" fmla="*/ 1310 w 4124"/>
                <a:gd name="connsiteY2" fmla="*/ 4019 h 4032"/>
                <a:gd name="connsiteX3" fmla="*/ 3 w 4124"/>
                <a:gd name="connsiteY3" fmla="*/ 2940 h 4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5" h="4032">
                  <a:moveTo>
                    <a:pt x="3" y="2940"/>
                  </a:moveTo>
                  <a:cubicBezTo>
                    <a:pt x="539" y="325"/>
                    <a:pt x="3670" y="0"/>
                    <a:pt x="4125" y="0"/>
                  </a:cubicBezTo>
                  <a:cubicBezTo>
                    <a:pt x="4125" y="455"/>
                    <a:pt x="3697" y="3673"/>
                    <a:pt x="1310" y="4019"/>
                  </a:cubicBezTo>
                  <a:cubicBezTo>
                    <a:pt x="603" y="4121"/>
                    <a:pt x="-49" y="3621"/>
                    <a:pt x="3" y="294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18" name="任意多边形 17"/>
            <p:cNvSpPr/>
            <p:nvPr/>
          </p:nvSpPr>
          <p:spPr>
            <a:xfrm rot="1620000" flipH="1">
              <a:off x="4180" y="2255"/>
              <a:ext cx="4125" cy="4032"/>
            </a:xfrm>
            <a:custGeom>
              <a:avLst/>
              <a:gdLst>
                <a:gd name="connsiteX0" fmla="*/ 3 w 4124"/>
                <a:gd name="connsiteY0" fmla="*/ 2940 h 4032"/>
                <a:gd name="connsiteX1" fmla="*/ 4125 w 4124"/>
                <a:gd name="connsiteY1" fmla="*/ 0 h 4032"/>
                <a:gd name="connsiteX2" fmla="*/ 1310 w 4124"/>
                <a:gd name="connsiteY2" fmla="*/ 4019 h 4032"/>
                <a:gd name="connsiteX3" fmla="*/ 3 w 4124"/>
                <a:gd name="connsiteY3" fmla="*/ 2940 h 4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5" h="4032">
                  <a:moveTo>
                    <a:pt x="3" y="2940"/>
                  </a:moveTo>
                  <a:cubicBezTo>
                    <a:pt x="539" y="325"/>
                    <a:pt x="3670" y="0"/>
                    <a:pt x="4125" y="0"/>
                  </a:cubicBezTo>
                  <a:cubicBezTo>
                    <a:pt x="4125" y="455"/>
                    <a:pt x="3697" y="3673"/>
                    <a:pt x="1310" y="4019"/>
                  </a:cubicBezTo>
                  <a:cubicBezTo>
                    <a:pt x="603" y="4121"/>
                    <a:pt x="-49" y="3621"/>
                    <a:pt x="3" y="294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sp>
        <p:nvSpPr>
          <p:cNvPr id="36866" name="AutoShape 5" descr="C:\Users\Administrator\AppData\Roaming\Tencent\Users\394424136\QQ\WinTemp\RichOle\H6_x0006_[~_C88{OSV_}KW%D5T.jpg"/>
          <p:cNvSpPr>
            <a:spLocks noChangeAspect="1"/>
          </p:cNvSpPr>
          <p:nvPr/>
        </p:nvSpPr>
        <p:spPr>
          <a:xfrm>
            <a:off x="1524000" y="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67" name="AutoShape 6" descr="C:\Users\Administrator\AppData\Roaming\Tencent\Users\394424136\QQ\WinTemp\RichOle\H6_x0006_[~_C88{OSV_}KW%D5T.jpg"/>
          <p:cNvSpPr>
            <a:spLocks noChangeAspect="1"/>
          </p:cNvSpPr>
          <p:nvPr/>
        </p:nvSpPr>
        <p:spPr>
          <a:xfrm>
            <a:off x="1524000" y="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72560" y="1459230"/>
            <a:ext cx="4246880" cy="8115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 dirty="0">
                <a:latin typeface="宋体" panose="02010600030101010101" pitchFamily="2" charset="-122"/>
              </a:rPr>
              <a:t>摇篮      停机坪</a:t>
            </a:r>
            <a:endParaRPr lang="zh-CN" altLang="en-US" sz="3600" b="1" dirty="0">
              <a:latin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27935" y="2555240"/>
            <a:ext cx="8502650" cy="8115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 dirty="0">
                <a:latin typeface="宋体" panose="02010600030101010101" pitchFamily="2" charset="-122"/>
              </a:rPr>
              <a:t>翅膀</a:t>
            </a:r>
            <a:r>
              <a:rPr lang="en-US" altLang="zh-CN" sz="3600" b="1" dirty="0">
                <a:latin typeface="宋体" panose="02010600030101010101" pitchFamily="2" charset="-122"/>
              </a:rPr>
              <a:t>  </a:t>
            </a:r>
            <a:r>
              <a:rPr lang="zh-CN" altLang="en-US" sz="3600" b="1" dirty="0">
                <a:latin typeface="宋体" panose="02010600030101010101" pitchFamily="2" charset="-122"/>
              </a:rPr>
              <a:t>   </a:t>
            </a:r>
            <a:r>
              <a:rPr lang="en-US" altLang="zh-CN" sz="3600" b="1" dirty="0">
                <a:latin typeface="宋体" panose="02010600030101010101" pitchFamily="2" charset="-122"/>
              </a:rPr>
              <a:t>     </a:t>
            </a:r>
            <a:r>
              <a:rPr lang="zh-CN" altLang="en-US" sz="3600" b="1" dirty="0">
                <a:latin typeface="宋体" panose="02010600030101010101" pitchFamily="2" charset="-122"/>
              </a:rPr>
              <a:t>       </a:t>
            </a:r>
            <a:r>
              <a:rPr lang="en-US" altLang="zh-CN" sz="3600" b="1" dirty="0">
                <a:latin typeface="宋体" panose="02010600030101010101" pitchFamily="2" charset="-122"/>
              </a:rPr>
              <a:t>      </a:t>
            </a:r>
            <a:r>
              <a:rPr lang="zh-CN" altLang="en-US" sz="3600" b="1" dirty="0">
                <a:latin typeface="宋体" panose="02010600030101010101" pitchFamily="2" charset="-122"/>
              </a:rPr>
              <a:t> 歌唱 </a:t>
            </a:r>
            <a:endParaRPr lang="zh-CN" altLang="en-US" sz="3600" b="1" dirty="0">
              <a:latin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05180" y="3670300"/>
            <a:ext cx="9159240" cy="8115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 dirty="0">
                <a:latin typeface="宋体" panose="02010600030101010101" pitchFamily="2" charset="-122"/>
              </a:rPr>
              <a:t>亮晶晶      </a:t>
            </a:r>
            <a:r>
              <a:rPr lang="en-US" altLang="zh-CN" sz="3600" b="1" dirty="0">
                <a:latin typeface="宋体" panose="02010600030101010101" pitchFamily="2" charset="-122"/>
              </a:rPr>
              <a:t>                   </a:t>
            </a:r>
            <a:r>
              <a:rPr lang="zh-CN" altLang="en-US" sz="3600" b="1" dirty="0">
                <a:latin typeface="宋体" panose="02010600030101010101" pitchFamily="2" charset="-122"/>
              </a:rPr>
              <a:t>很美很美</a:t>
            </a:r>
            <a:endParaRPr lang="zh-CN" altLang="en-US" sz="3600" b="1" dirty="0">
              <a:latin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53210" y="2549525"/>
            <a:ext cx="1101090" cy="8115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展开</a:t>
            </a:r>
            <a:endParaRPr lang="zh-CN" altLang="en-US" sz="36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026400" y="2549525"/>
            <a:ext cx="1331595" cy="8115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放声</a:t>
            </a:r>
            <a:r>
              <a:rPr lang="zh-CN" altLang="en-US" sz="3600" b="1" dirty="0">
                <a:latin typeface="宋体" panose="02010600030101010101" pitchFamily="2" charset="-122"/>
              </a:rPr>
              <a:t> </a:t>
            </a:r>
            <a:endParaRPr lang="zh-CN" altLang="en-US" sz="3600" b="1" dirty="0">
              <a:latin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212023" y="3651250"/>
            <a:ext cx="1560195" cy="8115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的</a:t>
            </a:r>
            <a:r>
              <a:rPr lang="zh-CN" altLang="en-US" sz="3600" b="1" dirty="0">
                <a:latin typeface="宋体" panose="02010600030101010101" pitchFamily="2" charset="-122"/>
              </a:rPr>
              <a:t>眼睛</a:t>
            </a:r>
            <a:endParaRPr lang="zh-CN" altLang="en-US" sz="3600" b="1" dirty="0">
              <a:latin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832340" y="3665220"/>
            <a:ext cx="1560195" cy="8115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的</a:t>
            </a:r>
            <a:r>
              <a:rPr lang="zh-CN" altLang="en-US" sz="3600" b="1" dirty="0">
                <a:latin typeface="宋体" panose="02010600030101010101" pitchFamily="2" charset="-122"/>
              </a:rPr>
              <a:t>水花</a:t>
            </a:r>
            <a:endParaRPr lang="zh-CN" altLang="en-US" sz="3600" b="1" dirty="0">
              <a:latin typeface="宋体" panose="02010600030101010101" pitchFamily="2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f81029c4ad44b53fb1fcc1efa9ebdad16副本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-30480" y="2504440"/>
            <a:ext cx="5247005" cy="4338955"/>
          </a:xfrm>
          <a:prstGeom prst="rect">
            <a:avLst/>
          </a:prstGeom>
        </p:spPr>
      </p:pic>
      <p:pic>
        <p:nvPicPr>
          <p:cNvPr id="13" name="图片 12" descr="f81029c4ad44b53fb1fcc1efa9e00bdad6副本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045325" y="1984375"/>
            <a:ext cx="5170805" cy="485902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482215" y="1006475"/>
            <a:ext cx="8100060" cy="1531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   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小鱼儿在荷叶下笑嘻嘻地游来游去，捧起一朵朵很美很美的水花。</a:t>
            </a:r>
            <a:endParaRPr lang="zh-CN" altLang="en-US" sz="3600" b="1" dirty="0">
              <a:solidFill>
                <a:schemeClr val="bg2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f81029c4ad44b53fb1fcc1efa9ebdad16副本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-30480" y="2504440"/>
            <a:ext cx="5247005" cy="4338955"/>
          </a:xfrm>
          <a:prstGeom prst="rect">
            <a:avLst/>
          </a:prstGeom>
        </p:spPr>
      </p:pic>
      <p:pic>
        <p:nvPicPr>
          <p:cNvPr id="13" name="图片 12" descr="f81029c4ad44b53fb1fcc1efa9e00bdad6副本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021195" y="1984375"/>
            <a:ext cx="5170805" cy="485902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482215" y="1006475"/>
            <a:ext cx="8620125" cy="1531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   </a:t>
            </a:r>
            <a:r>
              <a:rPr lang="zh-CN" altLang="en-US" sz="3600" dirty="0">
                <a:latin typeface="Arial" panose="020B0604020202020204" pitchFamily="34" charset="0"/>
                <a:sym typeface="+mn-ea"/>
              </a:rPr>
              <a:t> 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小鱼儿</a:t>
            </a:r>
            <a:r>
              <a:rPr lang="zh-CN" altLang="en-US" sz="3600" b="1" dirty="0">
                <a:latin typeface="宋体" panose="02010600030101010101" pitchFamily="2" charset="-122"/>
                <a:sym typeface="+mn-ea"/>
              </a:rPr>
              <a:t>∕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在荷叶下</a:t>
            </a:r>
            <a:r>
              <a:rPr lang="zh-CN" altLang="en-US" sz="3600" b="1" dirty="0">
                <a:latin typeface="宋体" panose="02010600030101010101" pitchFamily="2" charset="-122"/>
                <a:sym typeface="+mn-ea"/>
              </a:rPr>
              <a:t>∕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笑嘻嘻地游来游去，捧起一朵朵</a:t>
            </a:r>
            <a:r>
              <a:rPr lang="zh-CN" altLang="en-US" sz="3600" b="1" dirty="0">
                <a:latin typeface="宋体" panose="02010600030101010101" pitchFamily="2" charset="-122"/>
                <a:sym typeface="+mn-ea"/>
              </a:rPr>
              <a:t>∕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很美很美的水花。</a:t>
            </a:r>
            <a:endParaRPr lang="zh-CN" altLang="en-US" sz="3600" b="1" dirty="0">
              <a:solidFill>
                <a:schemeClr val="bg2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86150" y="628650"/>
            <a:ext cx="7366635" cy="56578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黑体" panose="02010609060101010101" charset="-122"/>
                <a:ea typeface="黑体" panose="02010609060101010101" charset="-122"/>
                <a:sym typeface="+mn-ea"/>
              </a:rPr>
              <a:t>荷叶圆圆的，绿绿的。</a:t>
            </a:r>
            <a:endParaRPr lang="zh-CN" altLang="en-US" sz="2800" b="1" dirty="0">
              <a:solidFill>
                <a:schemeClr val="accent6">
                  <a:lumMod val="75000"/>
                </a:schemeClr>
              </a:solidFill>
              <a:effectLst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89325" y="1492885"/>
            <a:ext cx="7366635" cy="93535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黑体" panose="02010609060101010101" charset="-122"/>
                <a:ea typeface="黑体" panose="02010609060101010101" charset="-122"/>
                <a:sym typeface="+mn-ea"/>
              </a:rPr>
              <a:t>小水珠说：“荷叶是我的摇篮。”</a:t>
            </a:r>
            <a:endParaRPr lang="zh-CN" altLang="en-US" sz="2800" b="1" dirty="0">
              <a:solidFill>
                <a:schemeClr val="accent6">
                  <a:lumMod val="75000"/>
                </a:schemeClr>
              </a:solidFill>
              <a:effectLst/>
              <a:latin typeface="黑体" panose="02010609060101010101" charset="-122"/>
              <a:ea typeface="黑体" panose="02010609060101010101" charset="-122"/>
            </a:endParaRPr>
          </a:p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黑体" panose="02010609060101010101" charset="-122"/>
                <a:ea typeface="黑体" panose="02010609060101010101" charset="-122"/>
                <a:sym typeface="+mn-ea"/>
              </a:rPr>
              <a:t>小水珠躺在荷叶上，眨着亮晶晶的眼睛。</a:t>
            </a:r>
            <a:endParaRPr lang="zh-CN" altLang="en-US" sz="2800" b="1" dirty="0">
              <a:solidFill>
                <a:schemeClr val="accent6">
                  <a:lumMod val="75000"/>
                </a:schemeClr>
              </a:solidFill>
              <a:effectLst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039620" y="454025"/>
            <a:ext cx="991870" cy="970915"/>
          </a:xfrm>
          <a:prstGeom prst="ellipse">
            <a:avLst/>
          </a:prstGeom>
          <a:blipFill rotWithShape="1">
            <a:blip r:embed="rId1" cstate="print"/>
            <a:stretch>
              <a:fillRect/>
            </a:stretch>
          </a:blip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039620" y="1472565"/>
            <a:ext cx="991870" cy="970915"/>
          </a:xfrm>
          <a:prstGeom prst="ellipse">
            <a:avLst/>
          </a:prstGeom>
          <a:blipFill rotWithShape="1">
            <a:blip r:embed="rId2" cstate="print"/>
            <a:stretch>
              <a:fillRect/>
            </a:stretch>
          </a:blip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486150" y="2638425"/>
            <a:ext cx="7366635" cy="82105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黑体" panose="02010609060101010101" charset="-122"/>
                <a:ea typeface="黑体" panose="02010609060101010101" charset="-122"/>
                <a:sym typeface="+mn-ea"/>
              </a:rPr>
              <a:t>小蜻蜓说：“荷叶是我的停机坪。”</a:t>
            </a:r>
            <a:endParaRPr lang="zh-CN" altLang="en-US" sz="2800" b="1" dirty="0">
              <a:solidFill>
                <a:schemeClr val="accent6">
                  <a:lumMod val="75000"/>
                </a:schemeClr>
              </a:solidFill>
              <a:effectLst/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黑体" panose="02010609060101010101" charset="-122"/>
                <a:ea typeface="黑体" panose="02010609060101010101" charset="-122"/>
                <a:sym typeface="+mn-ea"/>
              </a:rPr>
              <a:t>小蜻蜓立在荷叶上，展开透明的翅膀。</a:t>
            </a:r>
            <a:endParaRPr lang="zh-CN" altLang="en-US" sz="2800" b="1" dirty="0">
              <a:solidFill>
                <a:schemeClr val="accent6">
                  <a:lumMod val="75000"/>
                </a:schemeClr>
              </a:solidFill>
              <a:effectLst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039620" y="2532380"/>
            <a:ext cx="991870" cy="970915"/>
          </a:xfrm>
          <a:prstGeom prst="ellipse">
            <a:avLst/>
          </a:prstGeom>
          <a:blipFill rotWithShape="1">
            <a:blip r:embed="rId3" cstate="print"/>
            <a:stretch>
              <a:fillRect/>
            </a:stretch>
          </a:blip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3486785" y="3689350"/>
            <a:ext cx="7366000" cy="88455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黑体" panose="02010609060101010101" charset="-122"/>
                <a:ea typeface="黑体" panose="02010609060101010101" charset="-122"/>
                <a:sym typeface="+mn-ea"/>
              </a:rPr>
              <a:t>小青蛙说：“荷叶是我的歌台。”</a:t>
            </a:r>
            <a:endParaRPr lang="zh-CN" altLang="en-US" sz="2800" b="1" dirty="0">
              <a:solidFill>
                <a:schemeClr val="accent6">
                  <a:lumMod val="75000"/>
                </a:schemeClr>
              </a:solidFill>
              <a:effectLst/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黑体" panose="02010609060101010101" charset="-122"/>
                <a:ea typeface="黑体" panose="02010609060101010101" charset="-122"/>
                <a:sym typeface="+mn-ea"/>
              </a:rPr>
              <a:t>小青蛙蹲在荷叶上，呱呱地放声歌唱。</a:t>
            </a:r>
            <a:endParaRPr lang="zh-CN" altLang="en-US" sz="2800" b="1" dirty="0">
              <a:solidFill>
                <a:schemeClr val="accent6">
                  <a:lumMod val="75000"/>
                </a:schemeClr>
              </a:solidFill>
              <a:effectLst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2039620" y="3639820"/>
            <a:ext cx="991870" cy="970915"/>
          </a:xfrm>
          <a:prstGeom prst="ellipse">
            <a:avLst/>
          </a:prstGeom>
          <a:blipFill rotWithShape="1">
            <a:blip r:embed="rId4" cstate="print"/>
            <a:stretch>
              <a:fillRect/>
            </a:stretch>
          </a:blip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2039620" y="4961255"/>
            <a:ext cx="991870" cy="970915"/>
          </a:xfrm>
          <a:prstGeom prst="ellipse">
            <a:avLst/>
          </a:prstGeom>
          <a:blipFill rotWithShape="1">
            <a:blip r:embed="rId5" cstate="print"/>
            <a:stretch>
              <a:fillRect/>
            </a:stretch>
          </a:blip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3486150" y="4842510"/>
            <a:ext cx="7366635" cy="137223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黑体" panose="02010609060101010101" charset="-122"/>
                <a:ea typeface="黑体" panose="02010609060101010101" charset="-122"/>
                <a:sym typeface="+mn-ea"/>
              </a:rPr>
              <a:t>小鱼儿说：“荷叶是我的凉伞。”</a:t>
            </a:r>
            <a:endParaRPr lang="zh-CN" altLang="en-US" sz="2800" b="1" dirty="0">
              <a:solidFill>
                <a:schemeClr val="accent6">
                  <a:lumMod val="75000"/>
                </a:schemeClr>
              </a:solidFill>
              <a:effectLst/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黑体" panose="02010609060101010101" charset="-122"/>
                <a:ea typeface="黑体" panose="02010609060101010101" charset="-122"/>
                <a:sym typeface="+mn-ea"/>
              </a:rPr>
              <a:t>小鱼儿在荷叶下笑嘻嘻地游来游去，</a:t>
            </a:r>
            <a:endParaRPr lang="zh-CN" altLang="en-US" sz="2800" b="1" dirty="0">
              <a:solidFill>
                <a:schemeClr val="accent6">
                  <a:lumMod val="75000"/>
                </a:schemeClr>
              </a:solidFill>
              <a:effectLst/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黑体" panose="02010609060101010101" charset="-122"/>
                <a:ea typeface="黑体" panose="02010609060101010101" charset="-122"/>
                <a:sym typeface="+mn-ea"/>
              </a:rPr>
              <a:t>捧起一朵朵很美很美的水花。</a:t>
            </a:r>
            <a:endParaRPr lang="zh-CN" altLang="en-US" sz="2800" b="1" dirty="0">
              <a:solidFill>
                <a:schemeClr val="accent6">
                  <a:lumMod val="75000"/>
                </a:schemeClr>
              </a:solidFill>
              <a:effectLst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6" grpId="0" bldLvl="0" animBg="1"/>
      <p:bldP spid="6" grpId="1" animBg="1"/>
      <p:bldP spid="12" grpId="0" bldLvl="0" animBg="1"/>
      <p:bldP spid="12" grpId="1" animBg="1"/>
      <p:bldP spid="16" grpId="0" bldLvl="0" animBg="1"/>
      <p:bldP spid="16" grpId="1" animBg="1"/>
      <p:bldP spid="17" grpId="0" bldLvl="0" animBg="1"/>
      <p:bldP spid="17" grpId="1" animBg="1"/>
      <p:bldP spid="18" grpId="0" bldLvl="0" animBg="1"/>
      <p:bldP spid="18" grpId="1" animBg="1"/>
      <p:bldP spid="19" grpId="0" bldLvl="0" animBg="1"/>
      <p:bldP spid="19" grpId="1" animBg="1"/>
      <p:bldP spid="20" grpId="0" bldLvl="0" animBg="1"/>
      <p:bldP spid="20" grpId="1" animBg="1"/>
      <p:bldP spid="21" grpId="0" bldLvl="0" animBg="1"/>
      <p:bldP spid="21" grpId="1" animBg="1"/>
      <p:bldP spid="23" grpId="0" bldLvl="0" animBg="1"/>
      <p:bldP spid="23" grpId="1" animBg="1"/>
      <p:bldP spid="12" grpId="2" animBg="1"/>
      <p:bldP spid="16" grpId="2" animBg="1"/>
      <p:bldP spid="18" grpId="2" animBg="1"/>
      <p:bldP spid="20" grpId="2" animBg="1"/>
      <p:bldP spid="21" grpId="2" animBg="1"/>
      <p:bldP spid="4" grpId="2" animBg="1"/>
      <p:bldP spid="6" grpId="2" animBg="1"/>
      <p:bldP spid="17" grpId="2" animBg="1"/>
      <p:bldP spid="19" grpId="2" animBg="1"/>
      <p:bldP spid="23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556c1d435b9b4副本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6344285" y="3306445"/>
            <a:ext cx="6346190" cy="356425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335088" y="968058"/>
            <a:ext cx="8929687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b="1" dirty="0">
                <a:latin typeface="Arial" panose="020B0604020202020204" pitchFamily="34" charset="0"/>
              </a:rPr>
              <a:t>喜欢荷叶的有小水珠、小蜻蜓、小青蛙和小鱼儿。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55090" y="2369820"/>
            <a:ext cx="8757285" cy="10763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b="1" dirty="0">
                <a:latin typeface="Arial" panose="020B0604020202020204" pitchFamily="34" charset="0"/>
              </a:rPr>
              <a:t>小水珠、小蜻蜓、小青蛙和小鱼儿都喜欢荷叶。</a:t>
            </a:r>
            <a:endParaRPr lang="zh-CN" altLang="en-US" sz="32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5" name="右中括号 14"/>
          <p:cNvSpPr/>
          <p:nvPr/>
        </p:nvSpPr>
        <p:spPr>
          <a:xfrm>
            <a:off x="10815234" y="1561465"/>
            <a:ext cx="187411" cy="1609508"/>
          </a:xfrm>
          <a:prstGeom prst="rightBracke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右中括号 17"/>
          <p:cNvSpPr/>
          <p:nvPr/>
        </p:nvSpPr>
        <p:spPr>
          <a:xfrm flipH="1">
            <a:off x="940435" y="1561465"/>
            <a:ext cx="187411" cy="1609508"/>
          </a:xfrm>
          <a:prstGeom prst="rightBracke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10" grpId="0"/>
      <p:bldP spid="15" grpId="0" bldLvl="0" animBg="1"/>
      <p:bldP spid="1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水珠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10865" y="0"/>
            <a:ext cx="5834380" cy="4100830"/>
          </a:xfrm>
          <a:prstGeom prst="rect">
            <a:avLst/>
          </a:prstGeom>
        </p:spPr>
      </p:pic>
      <p:sp>
        <p:nvSpPr>
          <p:cNvPr id="46083" name="TextBox 2"/>
          <p:cNvSpPr txBox="1"/>
          <p:nvPr/>
        </p:nvSpPr>
        <p:spPr>
          <a:xfrm>
            <a:off x="2033905" y="4100830"/>
            <a:ext cx="7491095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latin typeface="Arial" panose="020B0604020202020204" pitchFamily="34" charset="0"/>
              </a:rPr>
              <a:t>          </a:t>
            </a:r>
            <a:r>
              <a:rPr lang="en-US" altLang="zh-CN" dirty="0">
                <a:latin typeface="Arial" panose="020B0604020202020204" pitchFamily="34" charset="0"/>
              </a:rPr>
              <a:t>   </a:t>
            </a:r>
            <a:r>
              <a:rPr lang="zh-CN" altLang="en-US" sz="3200" b="1" dirty="0">
                <a:latin typeface="宋体" panose="02010600030101010101" pitchFamily="2" charset="-122"/>
              </a:rPr>
              <a:t>小水珠说：“荷叶是我的摇篮。”</a:t>
            </a:r>
            <a:endParaRPr lang="zh-CN" altLang="en-US" sz="3200" b="1" dirty="0">
              <a:latin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200" b="1" dirty="0">
                <a:latin typeface="宋体" panose="02010600030101010101" pitchFamily="2" charset="-122"/>
              </a:rPr>
              <a:t>小水珠躺在荷叶上，眨着亮晶晶的眼睛。</a:t>
            </a:r>
            <a:endParaRPr lang="zh-CN" altLang="en-US" sz="3200" b="1" dirty="0">
              <a:latin typeface="宋体" panose="02010600030101010101" pitchFamily="2" charset="-122"/>
            </a:endParaRPr>
          </a:p>
        </p:txBody>
      </p:sp>
      <p:sp>
        <p:nvSpPr>
          <p:cNvPr id="17" name="右中括号 16"/>
          <p:cNvSpPr/>
          <p:nvPr/>
        </p:nvSpPr>
        <p:spPr>
          <a:xfrm>
            <a:off x="9627149" y="4326890"/>
            <a:ext cx="187411" cy="1609508"/>
          </a:xfrm>
          <a:prstGeom prst="rightBracke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右中括号 17"/>
          <p:cNvSpPr/>
          <p:nvPr/>
        </p:nvSpPr>
        <p:spPr>
          <a:xfrm flipH="1">
            <a:off x="1666240" y="4326890"/>
            <a:ext cx="187411" cy="1609508"/>
          </a:xfrm>
          <a:prstGeom prst="rightBracke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90">
        <p15:prstTrans prst="drap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标题 1"/>
          <p:cNvSpPr>
            <a:spLocks noGrp="1" noChangeArrowheads="1"/>
          </p:cNvSpPr>
          <p:nvPr>
            <p:ph type="title"/>
          </p:nvPr>
        </p:nvSpPr>
        <p:spPr>
          <a:xfrm>
            <a:off x="2124075" y="552450"/>
            <a:ext cx="7524750" cy="1185545"/>
          </a:xfrm>
        </p:spPr>
        <p:txBody>
          <a:bodyPr vert="horz" wrap="square" lIns="68580" tIns="34290" rIns="68580" bIns="34290" numCol="1" anchor="ctr" anchorCtr="0" compatLnSpc="1">
            <a:normAutofit fontScale="90000"/>
          </a:bodyPr>
          <a:lstStyle/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555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Black" panose="020B0A04020102020204" pitchFamily="34" charset="0"/>
                <a:ea typeface="楷体_GB2312" charset="-122"/>
                <a:cs typeface="+mj-cs"/>
                <a:sym typeface="宋体" panose="02010600030101010101" pitchFamily="2" charset="-122"/>
              </a:rPr>
              <a:t>      </a:t>
            </a:r>
            <a:r>
              <a:rPr kumimoji="0" lang="zh-CN" altLang="en-US" sz="3555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  <a:sym typeface="宋体" panose="02010600030101010101" pitchFamily="2" charset="-122"/>
              </a:rPr>
              <a:t>小水珠说：“荷叶是我的摇篮。”</a:t>
            </a:r>
            <a:br>
              <a:rPr kumimoji="0" lang="zh-CN" altLang="en-US" sz="3555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  <a:sym typeface="宋体" panose="02010600030101010101" pitchFamily="2" charset="-122"/>
              </a:rPr>
            </a:br>
            <a:r>
              <a:rPr kumimoji="0" lang="zh-CN" altLang="en-US" sz="3555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  <a:sym typeface="宋体" panose="02010600030101010101" pitchFamily="2" charset="-122"/>
              </a:rPr>
              <a:t>小水珠</a:t>
            </a:r>
            <a:r>
              <a:rPr kumimoji="0" lang="zh-CN" altLang="en-US" sz="355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  <a:sym typeface="宋体" panose="02010600030101010101" pitchFamily="2" charset="-122"/>
              </a:rPr>
              <a:t>躺</a:t>
            </a:r>
            <a:r>
              <a:rPr kumimoji="0" lang="zh-CN" altLang="en-US" sz="3555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  <a:sym typeface="宋体" panose="02010600030101010101" pitchFamily="2" charset="-122"/>
              </a:rPr>
              <a:t>在荷叶上，眨着亮晶晶的眼睛。</a:t>
            </a:r>
            <a:endParaRPr kumimoji="0" lang="zh-CN" altLang="en-US" sz="3555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j-cs"/>
              <a:sym typeface="宋体" panose="02010600030101010101" pitchFamily="2" charset="-122"/>
            </a:endParaRPr>
          </a:p>
        </p:txBody>
      </p:sp>
      <p:sp>
        <p:nvSpPr>
          <p:cNvPr id="45059" name="内容占位符 2"/>
          <p:cNvSpPr>
            <a:spLocks noGrp="1"/>
          </p:cNvSpPr>
          <p:nvPr>
            <p:ph idx="1"/>
          </p:nvPr>
        </p:nvSpPr>
        <p:spPr>
          <a:xfrm>
            <a:off x="809625" y="1374775"/>
            <a:ext cx="7524750" cy="4284663"/>
          </a:xfrm>
        </p:spPr>
        <p:txBody>
          <a:bodyPr vert="horz" wrap="square" lIns="68580" tIns="34290" rIns="68580" bIns="34290" anchor="t" anchorCtr="0">
            <a:normAutofit/>
          </a:bodyPr>
          <a:lstStyle/>
          <a:p>
            <a:pPr marL="0" marR="0" indent="0" algn="just" defTabSz="914400" rtl="0" eaLnBrk="1" fontAlgn="base" latinLnBrk="0" hangingPunct="1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endParaRPr kumimoji="0" lang="zh-CN" altLang="en-US" sz="2400" b="1" i="0" u="none" strike="noStrike" kern="1200" cap="none" spc="0" normalizeH="0" baseline="0" noProof="1">
              <a:solidFill>
                <a:schemeClr val="accent1"/>
              </a:solidFill>
              <a:latin typeface="楷体_GB2312" charset="-122"/>
              <a:ea typeface="楷体_GB2312" charset="-122"/>
              <a:cs typeface="+mn-cs"/>
            </a:endParaRPr>
          </a:p>
          <a:p>
            <a:pPr marL="0" marR="0" indent="0" algn="just" defTabSz="914400" rtl="0" eaLnBrk="1" fontAlgn="base" latinLnBrk="0" hangingPunct="1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endParaRPr kumimoji="0" lang="zh-CN" altLang="en-US" sz="2400" b="1" i="0" u="none" strike="noStrike" kern="1200" cap="none" spc="0" normalizeH="0" baseline="0" noProof="1">
              <a:solidFill>
                <a:schemeClr val="accent1"/>
              </a:solidFill>
              <a:latin typeface="楷体_GB2312" charset="-122"/>
              <a:ea typeface="楷体_GB2312" charset="-122"/>
              <a:cs typeface="+mn-cs"/>
            </a:endParaRPr>
          </a:p>
        </p:txBody>
      </p:sp>
      <p:pic>
        <p:nvPicPr>
          <p:cNvPr id="47107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2253615" y="2522538"/>
            <a:ext cx="3875088" cy="3222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6" name="文本框 2"/>
          <p:cNvSpPr txBox="1"/>
          <p:nvPr/>
        </p:nvSpPr>
        <p:spPr>
          <a:xfrm>
            <a:off x="7575550" y="4633595"/>
            <a:ext cx="2103120" cy="1299210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600" dirty="0">
                <a:latin typeface="宋体" panose="02010600030101010101" pitchFamily="2" charset="-122"/>
                <a:ea typeface="宋体" panose="02010600030101010101" pitchFamily="2" charset="-122"/>
              </a:rPr>
              <a:t>身</a:t>
            </a:r>
            <a:endParaRPr lang="zh-CN" altLang="en-US" sz="9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4" name="组合 5"/>
          <p:cNvGrpSpPr/>
          <p:nvPr/>
        </p:nvGrpSpPr>
        <p:grpSpPr>
          <a:xfrm>
            <a:off x="7776528" y="2035810"/>
            <a:ext cx="1833562" cy="2905125"/>
            <a:chOff x="9863" y="2646"/>
            <a:chExt cx="2888" cy="4573"/>
          </a:xfrm>
        </p:grpSpPr>
        <p:sp>
          <p:nvSpPr>
            <p:cNvPr id="47110" name="文本框 1"/>
            <p:cNvSpPr txBox="1"/>
            <p:nvPr/>
          </p:nvSpPr>
          <p:spPr>
            <a:xfrm>
              <a:off x="9863" y="3859"/>
              <a:ext cx="2888" cy="3360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anchor="t" anchorCtr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9600" dirty="0">
                  <a:latin typeface="宋体" panose="02010600030101010101" pitchFamily="2" charset="-122"/>
                  <a:ea typeface="宋体" panose="02010600030101010101" pitchFamily="2" charset="-122"/>
                </a:rPr>
                <a:t>躺</a:t>
              </a:r>
              <a:endParaRPr lang="zh-CN" altLang="en-US" sz="96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9963" y="2646"/>
              <a:ext cx="1903" cy="14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en-US" altLang="zh-CN" sz="4000" b="1" kern="1200" cap="none" spc="0" normalizeH="0" baseline="0" noProof="0" dirty="0" err="1"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+mn-cs"/>
                  <a:sym typeface="+mn-ea"/>
                </a:rPr>
                <a:t>tǎng</a:t>
              </a:r>
              <a:endParaRPr kumimoji="0" lang="en-US" altLang="zh-CN" sz="4000" b="1" kern="1200" cap="none" spc="0" normalizeH="0" baseline="0" noProof="0" dirty="0" err="1"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宋体" panose="02010600030101010101" pitchFamily="2" charset="-122"/>
                <a:ea typeface="微软雅黑" panose="020B0503020204020204" charset="-122"/>
                <a:cs typeface="+mn-cs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7" grpId="0"/>
      <p:bldP spid="542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水珠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10865" y="0"/>
            <a:ext cx="5834380" cy="4100830"/>
          </a:xfrm>
          <a:prstGeom prst="rect">
            <a:avLst/>
          </a:prstGeom>
        </p:spPr>
      </p:pic>
      <p:sp>
        <p:nvSpPr>
          <p:cNvPr id="46083" name="TextBox 2"/>
          <p:cNvSpPr txBox="1"/>
          <p:nvPr/>
        </p:nvSpPr>
        <p:spPr>
          <a:xfrm>
            <a:off x="2033905" y="4100830"/>
            <a:ext cx="7491095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latin typeface="Arial" panose="020B0604020202020204" pitchFamily="34" charset="0"/>
              </a:rPr>
              <a:t>          </a:t>
            </a:r>
            <a:r>
              <a:rPr lang="en-US" altLang="zh-CN" dirty="0">
                <a:latin typeface="Arial" panose="020B0604020202020204" pitchFamily="34" charset="0"/>
              </a:rPr>
              <a:t>   </a:t>
            </a:r>
            <a:r>
              <a:rPr lang="zh-CN" altLang="en-US" sz="3200" b="1" dirty="0">
                <a:latin typeface="宋体" panose="02010600030101010101" pitchFamily="2" charset="-122"/>
              </a:rPr>
              <a:t>小水珠说：“荷叶是我的摇篮。”</a:t>
            </a:r>
            <a:endParaRPr lang="zh-CN" altLang="en-US" sz="3200" b="1" dirty="0">
              <a:latin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200" b="1" dirty="0">
                <a:latin typeface="宋体" panose="02010600030101010101" pitchFamily="2" charset="-122"/>
              </a:rPr>
              <a:t>小水珠躺在荷叶上，眨着亮晶晶的眼睛。</a:t>
            </a:r>
            <a:endParaRPr lang="zh-CN" altLang="en-US" sz="3200" b="1" dirty="0">
              <a:latin typeface="宋体" panose="02010600030101010101" pitchFamily="2" charset="-122"/>
            </a:endParaRPr>
          </a:p>
        </p:txBody>
      </p:sp>
      <p:sp>
        <p:nvSpPr>
          <p:cNvPr id="17" name="右中括号 16"/>
          <p:cNvSpPr/>
          <p:nvPr/>
        </p:nvSpPr>
        <p:spPr>
          <a:xfrm>
            <a:off x="9627149" y="4326890"/>
            <a:ext cx="187411" cy="1609508"/>
          </a:xfrm>
          <a:prstGeom prst="rightBracke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右中括号 17"/>
          <p:cNvSpPr/>
          <p:nvPr/>
        </p:nvSpPr>
        <p:spPr>
          <a:xfrm flipH="1">
            <a:off x="1666240" y="4326890"/>
            <a:ext cx="187411" cy="1609508"/>
          </a:xfrm>
          <a:prstGeom prst="rightBracke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小水珠音乐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091333" y="5929489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90">
        <p15:prstTrans prst="drap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847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6083" grpId="0"/>
      <p:bldP spid="17" grpId="0" bldLvl="0" animBg="1"/>
      <p:bldP spid="18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标题 1"/>
          <p:cNvSpPr>
            <a:spLocks noGrp="1"/>
          </p:cNvSpPr>
          <p:nvPr>
            <p:ph type="title"/>
          </p:nvPr>
        </p:nvSpPr>
        <p:spPr>
          <a:xfrm>
            <a:off x="1967865" y="688340"/>
            <a:ext cx="7994015" cy="1367790"/>
          </a:xfrm>
        </p:spPr>
        <p:txBody>
          <a:bodyPr vert="horz" wrap="square" lIns="68580" tIns="34290" rIns="68580" bIns="34290" numCol="1" anchor="ctr" anchorCtr="0" compatLnSpc="1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555" b="1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  <a:sym typeface="宋体" panose="02010600030101010101" pitchFamily="2" charset="-122"/>
              </a:rPr>
              <a:t>       </a:t>
            </a:r>
            <a:r>
              <a:rPr kumimoji="0" lang="zh-CN" altLang="en-US" sz="3555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  <a:sym typeface="宋体" panose="02010600030101010101" pitchFamily="2" charset="-122"/>
              </a:rPr>
              <a:t>小水珠说：“荷叶是我的摇篮。”</a:t>
            </a:r>
            <a:br>
              <a:rPr kumimoji="0" lang="zh-CN" altLang="en-US" sz="3555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  <a:sym typeface="宋体" panose="02010600030101010101" pitchFamily="2" charset="-122"/>
              </a:rPr>
            </a:br>
            <a:r>
              <a:rPr kumimoji="0" lang="zh-CN" altLang="en-US" sz="3555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  <a:sym typeface="宋体" panose="02010600030101010101" pitchFamily="2" charset="-122"/>
              </a:rPr>
              <a:t>小水珠</a:t>
            </a:r>
            <a:r>
              <a:rPr kumimoji="0" lang="zh-CN" altLang="en-US" sz="3555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  <a:sym typeface="宋体" panose="02010600030101010101" pitchFamily="2" charset="-122"/>
              </a:rPr>
              <a:t>躺</a:t>
            </a:r>
            <a:r>
              <a:rPr kumimoji="0" lang="zh-CN" altLang="en-US" sz="3555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  <a:sym typeface="宋体" panose="02010600030101010101" pitchFamily="2" charset="-122"/>
              </a:rPr>
              <a:t>在荷叶上，眨着</a:t>
            </a:r>
            <a:r>
              <a:rPr kumimoji="0" lang="zh-CN" altLang="en-US" sz="3555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  <a:sym typeface="宋体" panose="02010600030101010101" pitchFamily="2" charset="-122"/>
              </a:rPr>
              <a:t>亮</a:t>
            </a:r>
            <a:r>
              <a:rPr kumimoji="0" lang="zh-CN" altLang="en-US" sz="3555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  <a:sym typeface="宋体" panose="02010600030101010101" pitchFamily="2" charset="-122"/>
              </a:rPr>
              <a:t>晶晶的眼睛。</a:t>
            </a:r>
            <a:endParaRPr kumimoji="0" lang="zh-CN" altLang="en-US" sz="3555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j-cs"/>
              <a:sym typeface="宋体" panose="02010600030101010101" pitchFamily="2" charset="-122"/>
            </a:endParaRPr>
          </a:p>
        </p:txBody>
      </p:sp>
      <p:pic>
        <p:nvPicPr>
          <p:cNvPr id="47107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600200" y="2312670"/>
            <a:ext cx="4492625" cy="37357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10" name="文本框 5"/>
          <p:cNvSpPr txBox="1"/>
          <p:nvPr/>
        </p:nvSpPr>
        <p:spPr>
          <a:xfrm>
            <a:off x="7672705" y="2102485"/>
            <a:ext cx="1598295" cy="10509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800" dirty="0">
                <a:latin typeface="Arial" panose="020B0604020202020204" pitchFamily="34" charset="0"/>
                <a:ea typeface="微软雅黑" panose="020B0503020204020204" charset="-122"/>
              </a:rPr>
              <a:t>liàng</a:t>
            </a:r>
            <a:endParaRPr lang="en-US" altLang="zh-CN" sz="480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458075" y="3304540"/>
            <a:ext cx="2223770" cy="2140585"/>
            <a:chOff x="11745" y="5204"/>
            <a:chExt cx="3502" cy="3371"/>
          </a:xfrm>
        </p:grpSpPr>
        <p:pic>
          <p:nvPicPr>
            <p:cNvPr id="49157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45" y="5381"/>
              <a:ext cx="3193" cy="31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文本框 3"/>
            <p:cNvSpPr txBox="1"/>
            <p:nvPr/>
          </p:nvSpPr>
          <p:spPr>
            <a:xfrm>
              <a:off x="12131" y="5204"/>
              <a:ext cx="3117" cy="316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30000"/>
                </a:lnSpc>
              </a:pPr>
              <a:r>
                <a:rPr lang="zh-CN" altLang="en-US" sz="96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亮</a:t>
              </a:r>
              <a:endParaRPr lang="zh-CN" altLang="en-US" sz="96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1" grpId="0"/>
      <p:bldP spid="471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email"/>
          <a:stretch>
            <a:fillRect/>
          </a:stretch>
        </p:blipFill>
        <p:spPr>
          <a:xfrm>
            <a:off x="-27693" y="3092559"/>
            <a:ext cx="4530230" cy="3750836"/>
          </a:xfrm>
          <a:prstGeom prst="rect">
            <a:avLst/>
          </a:prstGeom>
        </p:spPr>
      </p:pic>
      <p:pic>
        <p:nvPicPr>
          <p:cNvPr id="3" name="图片 2" descr="f81029c4ad44b53fb1fcc1efa9e00bdad6副本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7045325" y="1984375"/>
            <a:ext cx="5170805" cy="4859020"/>
          </a:xfrm>
          <a:prstGeom prst="rect">
            <a:avLst/>
          </a:prstGeom>
        </p:spPr>
      </p:pic>
      <p:pic>
        <p:nvPicPr>
          <p:cNvPr id="26626" name="Picture 2" descr="http://hiphotos.baidu.com/zcwangshoudong/pic/item/6e58ab84866dd47d66096e34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2216765" cy="68967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水珠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10865" y="0"/>
            <a:ext cx="5834380" cy="4100830"/>
          </a:xfrm>
          <a:prstGeom prst="rect">
            <a:avLst/>
          </a:prstGeom>
        </p:spPr>
      </p:pic>
      <p:sp>
        <p:nvSpPr>
          <p:cNvPr id="46083" name="TextBox 2"/>
          <p:cNvSpPr txBox="1"/>
          <p:nvPr/>
        </p:nvSpPr>
        <p:spPr>
          <a:xfrm>
            <a:off x="2033905" y="4100830"/>
            <a:ext cx="7491095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latin typeface="Arial" panose="020B0604020202020204" pitchFamily="34" charset="0"/>
              </a:rPr>
              <a:t>          </a:t>
            </a:r>
            <a:r>
              <a:rPr lang="en-US" altLang="zh-CN" dirty="0">
                <a:latin typeface="Arial" panose="020B0604020202020204" pitchFamily="34" charset="0"/>
              </a:rPr>
              <a:t>   </a:t>
            </a:r>
            <a:r>
              <a:rPr lang="zh-CN" altLang="en-US" sz="3200" b="1" dirty="0">
                <a:latin typeface="宋体" panose="02010600030101010101" pitchFamily="2" charset="-122"/>
              </a:rPr>
              <a:t>小水珠说：“荷叶是我的摇篮。”</a:t>
            </a:r>
            <a:endParaRPr lang="zh-CN" altLang="en-US" sz="3200" b="1" dirty="0">
              <a:latin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200" b="1" dirty="0">
                <a:latin typeface="宋体" panose="02010600030101010101" pitchFamily="2" charset="-122"/>
              </a:rPr>
              <a:t>小水珠躺在荷叶上，眨着亮晶晶的眼睛。</a:t>
            </a:r>
            <a:endParaRPr lang="zh-CN" altLang="en-US" sz="3200" b="1" dirty="0">
              <a:latin typeface="宋体" panose="02010600030101010101" pitchFamily="2" charset="-122"/>
            </a:endParaRPr>
          </a:p>
        </p:txBody>
      </p:sp>
      <p:sp>
        <p:nvSpPr>
          <p:cNvPr id="17" name="右中括号 16"/>
          <p:cNvSpPr/>
          <p:nvPr/>
        </p:nvSpPr>
        <p:spPr>
          <a:xfrm>
            <a:off x="9627149" y="4326890"/>
            <a:ext cx="187411" cy="1609508"/>
          </a:xfrm>
          <a:prstGeom prst="rightBracke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右中括号 17"/>
          <p:cNvSpPr/>
          <p:nvPr/>
        </p:nvSpPr>
        <p:spPr>
          <a:xfrm flipH="1">
            <a:off x="1666240" y="4326890"/>
            <a:ext cx="187411" cy="1609508"/>
          </a:xfrm>
          <a:prstGeom prst="rightBracke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90">
        <p15:prstTrans prst="drap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17" grpId="0" bldLvl="0" animBg="1"/>
      <p:bldP spid="18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27693" y="3092559"/>
            <a:ext cx="4530230" cy="3750836"/>
          </a:xfrm>
          <a:prstGeom prst="rect">
            <a:avLst/>
          </a:prstGeom>
        </p:spPr>
      </p:pic>
      <p:pic>
        <p:nvPicPr>
          <p:cNvPr id="50178" name="Picture 4" descr="3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2140" y="0"/>
            <a:ext cx="8428355" cy="44119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79" name="TextBox 3"/>
          <p:cNvSpPr txBox="1"/>
          <p:nvPr/>
        </p:nvSpPr>
        <p:spPr>
          <a:xfrm>
            <a:off x="2501265" y="4459605"/>
            <a:ext cx="7469505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         </a:t>
            </a:r>
            <a:r>
              <a:rPr lang="zh-CN" altLang="en-US" sz="3200" b="1" dirty="0">
                <a:latin typeface="宋体" panose="02010600030101010101" pitchFamily="2" charset="-122"/>
              </a:rPr>
              <a:t>小蜻蜓说：“荷叶是我的停机坪。”</a:t>
            </a:r>
            <a:endParaRPr lang="zh-CN" altLang="en-US" sz="3200" b="1" dirty="0">
              <a:latin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200" b="1" dirty="0">
                <a:latin typeface="宋体" panose="02010600030101010101" pitchFamily="2" charset="-122"/>
              </a:rPr>
              <a:t>小蜻蜓立在荷叶上，展开透明的翅膀。</a:t>
            </a:r>
            <a:endParaRPr lang="zh-CN" altLang="en-US" sz="3200" b="1" dirty="0">
              <a:latin typeface="宋体" panose="02010600030101010101" pitchFamily="2" charset="-122"/>
            </a:endParaRPr>
          </a:p>
        </p:txBody>
      </p:sp>
      <p:sp>
        <p:nvSpPr>
          <p:cNvPr id="17" name="右中括号 16"/>
          <p:cNvSpPr/>
          <p:nvPr/>
        </p:nvSpPr>
        <p:spPr>
          <a:xfrm>
            <a:off x="10034184" y="4838065"/>
            <a:ext cx="187411" cy="1609508"/>
          </a:xfrm>
          <a:prstGeom prst="rightBracke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右中括号 17"/>
          <p:cNvSpPr/>
          <p:nvPr/>
        </p:nvSpPr>
        <p:spPr>
          <a:xfrm flipH="1">
            <a:off x="2275840" y="4827905"/>
            <a:ext cx="187411" cy="1609508"/>
          </a:xfrm>
          <a:prstGeom prst="rightBracke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  <p:bldP spid="17" grpId="0" animBg="1"/>
      <p:bldP spid="18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3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524000" y="260350"/>
            <a:ext cx="9144000" cy="63404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3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524000" y="0"/>
            <a:ext cx="9144000" cy="4786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27" name="TextBox 3"/>
          <p:cNvSpPr txBox="1"/>
          <p:nvPr/>
        </p:nvSpPr>
        <p:spPr>
          <a:xfrm>
            <a:off x="2515870" y="4911090"/>
            <a:ext cx="7667625" cy="16662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        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zh-CN" altLang="en-US" sz="3200" b="1" dirty="0">
                <a:latin typeface="宋体" panose="02010600030101010101" pitchFamily="2" charset="-122"/>
              </a:rPr>
              <a:t>小蜻蜓说：“荷叶是我的停机坪。”</a:t>
            </a:r>
            <a:endParaRPr lang="zh-CN" altLang="en-US" sz="3200" b="1" dirty="0">
              <a:latin typeface="宋体" panose="02010600030101010101" pitchFamily="2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3200" b="1" dirty="0">
                <a:latin typeface="宋体" panose="02010600030101010101" pitchFamily="2" charset="-122"/>
              </a:rPr>
              <a:t>小蜻蜓立在荷叶上，展开透明的翅膀。</a:t>
            </a:r>
            <a:endParaRPr lang="zh-CN" altLang="en-US" sz="3200" b="1" dirty="0">
              <a:latin typeface="宋体" panose="02010600030101010101" pitchFamily="2" charset="-122"/>
            </a:endParaRPr>
          </a:p>
        </p:txBody>
      </p:sp>
      <p:sp>
        <p:nvSpPr>
          <p:cNvPr id="17" name="右中括号 16"/>
          <p:cNvSpPr/>
          <p:nvPr/>
        </p:nvSpPr>
        <p:spPr>
          <a:xfrm>
            <a:off x="10079269" y="4994275"/>
            <a:ext cx="187411" cy="1609508"/>
          </a:xfrm>
          <a:prstGeom prst="rightBracke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右中括号 17"/>
          <p:cNvSpPr/>
          <p:nvPr/>
        </p:nvSpPr>
        <p:spPr>
          <a:xfrm flipH="1">
            <a:off x="2116455" y="5013325"/>
            <a:ext cx="187411" cy="1609508"/>
          </a:xfrm>
          <a:prstGeom prst="rightBracke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椭圆 15"/>
          <p:cNvSpPr/>
          <p:nvPr/>
        </p:nvSpPr>
        <p:spPr>
          <a:xfrm>
            <a:off x="2275205" y="804545"/>
            <a:ext cx="1079500" cy="1059180"/>
          </a:xfrm>
          <a:prstGeom prst="ellipse">
            <a:avLst/>
          </a:prstGeom>
          <a:blipFill rotWithShape="1">
            <a:blip r:embed="rId1" cstate="print"/>
            <a:stretch>
              <a:fillRect/>
            </a:stretch>
          </a:blip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275205" y="2060575"/>
            <a:ext cx="1079500" cy="1059180"/>
          </a:xfrm>
          <a:prstGeom prst="ellipse">
            <a:avLst/>
          </a:prstGeom>
          <a:blipFill rotWithShape="1">
            <a:blip r:embed="rId2" cstate="print"/>
            <a:stretch>
              <a:fillRect/>
            </a:stretch>
          </a:blip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2275205" y="3316605"/>
            <a:ext cx="1079500" cy="1059180"/>
          </a:xfrm>
          <a:prstGeom prst="ellipse">
            <a:avLst/>
          </a:prstGeom>
          <a:blipFill rotWithShape="1">
            <a:blip r:embed="rId3" cstate="print"/>
            <a:stretch>
              <a:fillRect/>
            </a:stretch>
          </a:blip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2275205" y="4572635"/>
            <a:ext cx="1079500" cy="1059180"/>
          </a:xfrm>
          <a:prstGeom prst="ellipse">
            <a:avLst/>
          </a:prstGeom>
          <a:blipFill rotWithShape="1">
            <a:blip r:embed="rId4" cstate="print"/>
            <a:stretch>
              <a:fillRect/>
            </a:stretch>
          </a:blip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779520" y="803910"/>
            <a:ext cx="7493000" cy="1060450"/>
            <a:chOff x="5952" y="1266"/>
            <a:chExt cx="11800" cy="1670"/>
          </a:xfrm>
        </p:grpSpPr>
        <p:sp>
          <p:nvSpPr>
            <p:cNvPr id="53258" name="Text Box 10"/>
            <p:cNvSpPr txBox="1"/>
            <p:nvPr/>
          </p:nvSpPr>
          <p:spPr>
            <a:xfrm>
              <a:off x="5970" y="1312"/>
              <a:ext cx="10602" cy="15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3000" b="1" dirty="0">
                  <a:latin typeface="Arial" panose="020B0604020202020204" pitchFamily="34" charset="0"/>
                </a:rPr>
                <a:t>小水珠说：“荷叶是我的</a:t>
              </a:r>
              <a:r>
                <a:rPr lang="zh-CN" altLang="en-US" sz="30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摇篮</a:t>
              </a:r>
              <a:r>
                <a:rPr lang="zh-CN" altLang="en-US" sz="3000" b="1" dirty="0">
                  <a:latin typeface="Arial" panose="020B0604020202020204" pitchFamily="34" charset="0"/>
                </a:rPr>
                <a:t>。”</a:t>
              </a:r>
              <a:endParaRPr lang="zh-CN" altLang="en-US" sz="3000" b="1" dirty="0">
                <a:latin typeface="Arial" panose="020B0604020202020204" pitchFamily="34" charset="0"/>
              </a:endParaRPr>
            </a:p>
            <a:p>
              <a:r>
                <a:rPr lang="zh-CN" altLang="en-US" sz="3000" b="1" dirty="0">
                  <a:latin typeface="Arial" panose="020B0604020202020204" pitchFamily="34" charset="0"/>
                </a:rPr>
                <a:t>小水珠</a:t>
              </a:r>
              <a:r>
                <a:rPr lang="zh-CN" altLang="en-US" sz="3000" b="1" dirty="0">
                  <a:solidFill>
                    <a:srgbClr val="FF0066"/>
                  </a:solidFill>
                  <a:latin typeface="Arial" panose="020B0604020202020204" pitchFamily="34" charset="0"/>
                </a:rPr>
                <a:t>躺</a:t>
              </a:r>
              <a:r>
                <a:rPr lang="zh-CN" altLang="en-US" sz="3000" b="1" dirty="0">
                  <a:latin typeface="Arial" panose="020B0604020202020204" pitchFamily="34" charset="0"/>
                </a:rPr>
                <a:t>在荷叶上，</a:t>
              </a:r>
              <a:r>
                <a:rPr lang="zh-CN" altLang="en-US" sz="3000" b="1" dirty="0">
                  <a:solidFill>
                    <a:srgbClr val="FF0066"/>
                  </a:solidFill>
                  <a:latin typeface="Arial" panose="020B0604020202020204" pitchFamily="34" charset="0"/>
                </a:rPr>
                <a:t>眨着</a:t>
              </a:r>
              <a:r>
                <a:rPr lang="zh-CN" altLang="en-US" sz="3000" b="1" dirty="0">
                  <a:latin typeface="Arial" panose="020B0604020202020204" pitchFamily="34" charset="0"/>
                </a:rPr>
                <a:t>亮晶晶的眼睛。</a:t>
              </a:r>
              <a:endParaRPr lang="zh-CN" altLang="en-US" sz="3000" b="1" dirty="0">
                <a:latin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5952" y="1266"/>
              <a:ext cx="11800" cy="167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>
                <a:lnSpc>
                  <a:spcPct val="100000"/>
                </a:lnSpc>
                <a:buClrTx/>
                <a:buSzTx/>
                <a:buFontTx/>
              </a:pPr>
              <a:endParaRPr lang="zh-CN" alt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779520" y="2037715"/>
            <a:ext cx="7493000" cy="1060450"/>
            <a:chOff x="5952" y="3209"/>
            <a:chExt cx="11800" cy="1670"/>
          </a:xfrm>
        </p:grpSpPr>
        <p:sp>
          <p:nvSpPr>
            <p:cNvPr id="53259" name="Text Box 11"/>
            <p:cNvSpPr txBox="1"/>
            <p:nvPr/>
          </p:nvSpPr>
          <p:spPr>
            <a:xfrm>
              <a:off x="5970" y="3245"/>
              <a:ext cx="10715" cy="15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3000" b="1" dirty="0">
                  <a:latin typeface="Arial" panose="020B0604020202020204" pitchFamily="34" charset="0"/>
                </a:rPr>
                <a:t>小蜻蜓说：“荷叶是我的</a:t>
              </a:r>
              <a:r>
                <a:rPr lang="zh-CN" altLang="en-US" sz="30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停机坪</a:t>
              </a:r>
              <a:r>
                <a:rPr lang="zh-CN" altLang="en-US" sz="3000" b="1" dirty="0">
                  <a:latin typeface="Arial" panose="020B0604020202020204" pitchFamily="34" charset="0"/>
                </a:rPr>
                <a:t>。”</a:t>
              </a:r>
              <a:endParaRPr lang="zh-CN" altLang="en-US" sz="3000" b="1" dirty="0">
                <a:latin typeface="Arial" panose="020B0604020202020204" pitchFamily="34" charset="0"/>
              </a:endParaRPr>
            </a:p>
            <a:p>
              <a:r>
                <a:rPr lang="zh-CN" altLang="en-US" sz="3000" b="1" dirty="0">
                  <a:latin typeface="Arial" panose="020B0604020202020204" pitchFamily="34" charset="0"/>
                </a:rPr>
                <a:t>小蜻蜓</a:t>
              </a:r>
              <a:r>
                <a:rPr lang="zh-CN" altLang="en-US" sz="3000" b="1" dirty="0">
                  <a:solidFill>
                    <a:srgbClr val="FF0066"/>
                  </a:solidFill>
                  <a:latin typeface="Arial" panose="020B0604020202020204" pitchFamily="34" charset="0"/>
                </a:rPr>
                <a:t>立</a:t>
              </a:r>
              <a:r>
                <a:rPr lang="zh-CN" altLang="en-US" sz="3000" b="1" dirty="0">
                  <a:latin typeface="Arial" panose="020B0604020202020204" pitchFamily="34" charset="0"/>
                </a:rPr>
                <a:t>在荷叶上，</a:t>
              </a:r>
              <a:r>
                <a:rPr lang="zh-CN" altLang="en-US" sz="3000" b="1" dirty="0">
                  <a:solidFill>
                    <a:srgbClr val="FF0066"/>
                  </a:solidFill>
                  <a:latin typeface="Arial" panose="020B0604020202020204" pitchFamily="34" charset="0"/>
                </a:rPr>
                <a:t>展开</a:t>
              </a:r>
              <a:r>
                <a:rPr lang="zh-CN" altLang="en-US" sz="3000" b="1" dirty="0">
                  <a:latin typeface="Arial" panose="020B0604020202020204" pitchFamily="34" charset="0"/>
                </a:rPr>
                <a:t>透明的翅膀。</a:t>
              </a:r>
              <a:endParaRPr lang="zh-CN" altLang="en-US" sz="3000" b="1" dirty="0">
                <a:latin typeface="Arial" panose="020B0604020202020204" pitchFamily="34" charset="0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5952" y="3209"/>
              <a:ext cx="11800" cy="167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>
                <a:lnSpc>
                  <a:spcPct val="100000"/>
                </a:lnSpc>
                <a:buClrTx/>
                <a:buSzTx/>
                <a:buFontTx/>
              </a:pPr>
              <a:endParaRPr lang="zh-CN" alt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pic>
        <p:nvPicPr>
          <p:cNvPr id="7" name="图片 6" descr="f81029c4ad44b53fb1fcc1efa9e00bdad6副本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021195" y="2062480"/>
            <a:ext cx="5170805" cy="4859020"/>
          </a:xfrm>
          <a:prstGeom prst="rect">
            <a:avLst/>
          </a:prstGeom>
        </p:spPr>
      </p:pic>
      <p:pic>
        <p:nvPicPr>
          <p:cNvPr id="14" name="齐读第一第二段音乐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1046178" y="6223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067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6" grpId="0" animBg="1"/>
      <p:bldP spid="18" grpId="0" animBg="1"/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27693" y="3092559"/>
            <a:ext cx="4530230" cy="3750836"/>
          </a:xfrm>
          <a:prstGeom prst="rect">
            <a:avLst/>
          </a:prstGeom>
        </p:spPr>
      </p:pic>
      <p:pic>
        <p:nvPicPr>
          <p:cNvPr id="3" name="图片 2" descr="f81029c4ad44b53fb1fcc1efa9e00bdad6副本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021195" y="2062480"/>
            <a:ext cx="5170805" cy="4859020"/>
          </a:xfrm>
          <a:prstGeom prst="rect">
            <a:avLst/>
          </a:prstGeom>
        </p:spPr>
      </p:pic>
      <p:sp>
        <p:nvSpPr>
          <p:cNvPr id="54274" name="AutoShape 5" descr="C:\Users\Administrator\AppData\Roaming\Tencent\Users\394424136\QQ\WinTemp\RichOle\H6_x0006_[~_C88{OSV_}KW%D5T.jpg"/>
          <p:cNvSpPr>
            <a:spLocks noChangeAspect="1"/>
          </p:cNvSpPr>
          <p:nvPr/>
        </p:nvSpPr>
        <p:spPr>
          <a:xfrm>
            <a:off x="1524000" y="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4275" name="AutoShape 6" descr="C:\Users\Administrator\AppData\Roaming\Tencent\Users\394424136\QQ\WinTemp\RichOle\H6_x0006_[~_C88{OSV_}KW%D5T.jpg"/>
          <p:cNvSpPr>
            <a:spLocks noChangeAspect="1"/>
          </p:cNvSpPr>
          <p:nvPr/>
        </p:nvSpPr>
        <p:spPr>
          <a:xfrm>
            <a:off x="1524000" y="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54276" name="组合 12"/>
          <p:cNvGrpSpPr/>
          <p:nvPr/>
        </p:nvGrpSpPr>
        <p:grpSpPr>
          <a:xfrm>
            <a:off x="2352675" y="666750"/>
            <a:ext cx="1844675" cy="2012950"/>
            <a:chOff x="625" y="1496"/>
            <a:chExt cx="2906" cy="3168"/>
          </a:xfrm>
        </p:grpSpPr>
        <p:pic>
          <p:nvPicPr>
            <p:cNvPr id="54286" name="图片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5" y="1758"/>
              <a:ext cx="2906" cy="29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4287" name="文本框 4"/>
            <p:cNvSpPr txBox="1"/>
            <p:nvPr/>
          </p:nvSpPr>
          <p:spPr>
            <a:xfrm>
              <a:off x="970" y="1496"/>
              <a:ext cx="2209" cy="31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9600" b="1" dirty="0">
                  <a:latin typeface="微软雅黑" panose="020B0503020204020204" charset="-122"/>
                  <a:ea typeface="微软雅黑" panose="020B0503020204020204" charset="-122"/>
                </a:rPr>
                <a:t>机</a:t>
              </a:r>
              <a:endParaRPr lang="zh-CN" altLang="en-US" sz="96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4277" name="组合 11"/>
          <p:cNvGrpSpPr/>
          <p:nvPr/>
        </p:nvGrpSpPr>
        <p:grpSpPr>
          <a:xfrm>
            <a:off x="5006975" y="666750"/>
            <a:ext cx="1846263" cy="2012950"/>
            <a:chOff x="3531" y="1518"/>
            <a:chExt cx="2906" cy="3168"/>
          </a:xfrm>
        </p:grpSpPr>
        <p:pic>
          <p:nvPicPr>
            <p:cNvPr id="54284" name="图片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31" y="1780"/>
              <a:ext cx="2906" cy="29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4285" name="文本框 7"/>
            <p:cNvSpPr txBox="1"/>
            <p:nvPr/>
          </p:nvSpPr>
          <p:spPr>
            <a:xfrm>
              <a:off x="3876" y="1518"/>
              <a:ext cx="2207" cy="31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9600" b="1" dirty="0">
                  <a:latin typeface="微软雅黑" panose="020B0503020204020204" charset="-122"/>
                  <a:ea typeface="微软雅黑" panose="020B0503020204020204" charset="-122"/>
                </a:rPr>
                <a:t>亮</a:t>
              </a:r>
              <a:endParaRPr lang="zh-CN" altLang="en-US" sz="96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" name="组合 10"/>
          <p:cNvGrpSpPr/>
          <p:nvPr/>
        </p:nvGrpSpPr>
        <p:grpSpPr>
          <a:xfrm>
            <a:off x="7591425" y="666750"/>
            <a:ext cx="1844675" cy="2012950"/>
            <a:chOff x="6437" y="1495"/>
            <a:chExt cx="2906" cy="3168"/>
          </a:xfrm>
        </p:grpSpPr>
        <p:pic>
          <p:nvPicPr>
            <p:cNvPr id="54282" name="图片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37" y="1757"/>
              <a:ext cx="2906" cy="29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4283" name="文本框 9"/>
            <p:cNvSpPr txBox="1"/>
            <p:nvPr/>
          </p:nvSpPr>
          <p:spPr>
            <a:xfrm>
              <a:off x="6782" y="1495"/>
              <a:ext cx="2209" cy="31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9600" b="1" dirty="0">
                  <a:latin typeface="微软雅黑" panose="020B0503020204020204" charset="-122"/>
                  <a:ea typeface="微软雅黑" panose="020B0503020204020204" charset="-122"/>
                </a:rPr>
                <a:t>朵</a:t>
              </a:r>
              <a:endParaRPr lang="zh-CN" altLang="en-US" sz="96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8375" name="文本框 13"/>
          <p:cNvSpPr txBox="1"/>
          <p:nvPr/>
        </p:nvSpPr>
        <p:spPr>
          <a:xfrm>
            <a:off x="2562225" y="2894013"/>
            <a:ext cx="1101090" cy="10502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几在右</a:t>
            </a:r>
            <a:endParaRPr lang="zh-CN" altLang="en-US" sz="24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形瘦长</a:t>
            </a:r>
            <a:endParaRPr lang="zh-CN" altLang="en-US" sz="24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8376" name="文本框 14"/>
          <p:cNvSpPr txBox="1"/>
          <p:nvPr/>
        </p:nvSpPr>
        <p:spPr>
          <a:xfrm>
            <a:off x="5360988" y="2903538"/>
            <a:ext cx="1101090" cy="10502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几在下</a:t>
            </a:r>
            <a:endParaRPr lang="zh-CN" altLang="en-US" sz="24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形扁宽</a:t>
            </a:r>
            <a:endParaRPr lang="zh-CN" altLang="en-US" sz="24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8377" name="文本框 15"/>
          <p:cNvSpPr txBox="1"/>
          <p:nvPr/>
        </p:nvSpPr>
        <p:spPr>
          <a:xfrm>
            <a:off x="7945438" y="2878138"/>
            <a:ext cx="1101090" cy="10502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几在上</a:t>
            </a:r>
            <a:endParaRPr lang="zh-CN" altLang="en-US" sz="24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勾去掉</a:t>
            </a:r>
            <a:endParaRPr lang="zh-CN" altLang="en-US" sz="24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/>
      <p:bldP spid="58376" grpId="0"/>
      <p:bldP spid="5837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9" descr="MCj02340830000[1]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8540000">
            <a:off x="161290" y="134620"/>
            <a:ext cx="1859915" cy="1190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 descr="56e8e2aa3b631副本"/>
          <p:cNvPicPr>
            <a:picLocks noChangeAspect="1"/>
          </p:cNvPicPr>
          <p:nvPr/>
        </p:nvPicPr>
        <p:blipFill>
          <a:blip r:embed="rId2" cstate="print"/>
          <a:srcRect l="54986" t="30351" r="12847" b="12704"/>
          <a:stretch>
            <a:fillRect/>
          </a:stretch>
        </p:blipFill>
        <p:spPr>
          <a:xfrm>
            <a:off x="8681720" y="-1294765"/>
            <a:ext cx="3510280" cy="8152765"/>
          </a:xfrm>
          <a:prstGeom prst="rect">
            <a:avLst/>
          </a:prstGeom>
        </p:spPr>
      </p:pic>
      <p:sp>
        <p:nvSpPr>
          <p:cNvPr id="55298" name="Rectangle 5"/>
          <p:cNvSpPr/>
          <p:nvPr/>
        </p:nvSpPr>
        <p:spPr>
          <a:xfrm>
            <a:off x="359093" y="1844358"/>
            <a:ext cx="8577580" cy="316928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indent="266700" eaLnBrk="0" hangingPunct="0"/>
            <a:r>
              <a:rPr lang="zh-CN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　　</a:t>
            </a:r>
            <a:r>
              <a:rPr lang="zh-CN" altLang="en-US" sz="4000" dirty="0">
                <a:latin typeface="Times New Roman" panose="02020603050405020304" pitchFamily="18" charset="0"/>
              </a:rPr>
              <a:t>小朋友，荷叶是你的什么？</a:t>
            </a:r>
            <a:endParaRPr lang="zh-CN" altLang="en-US" sz="4000" dirty="0">
              <a:latin typeface="Times New Roman" panose="02020603050405020304" pitchFamily="18" charset="0"/>
            </a:endParaRPr>
          </a:p>
          <a:p>
            <a:pPr indent="266700" eaLnBrk="0" hangingPunct="0"/>
            <a:endParaRPr lang="zh-CN" altLang="en-US" sz="4000" dirty="0">
              <a:latin typeface="Times New Roman" panose="02020603050405020304" pitchFamily="18" charset="0"/>
            </a:endParaRPr>
          </a:p>
          <a:p>
            <a:pPr indent="266700" eaLnBrk="0" hangingPunct="0"/>
            <a:r>
              <a:rPr lang="zh-CN" altLang="en-US" sz="4000" dirty="0">
                <a:latin typeface="Times New Roman" panose="02020603050405020304" pitchFamily="18" charset="0"/>
              </a:rPr>
              <a:t>        回家以后，大家将自己眼中</a:t>
            </a:r>
            <a:endParaRPr lang="zh-CN" altLang="en-US" sz="4000" dirty="0">
              <a:latin typeface="Times New Roman" panose="02020603050405020304" pitchFamily="18" charset="0"/>
            </a:endParaRPr>
          </a:p>
          <a:p>
            <a:pPr indent="266700" eaLnBrk="0" hangingPunct="0"/>
            <a:r>
              <a:rPr lang="zh-CN" altLang="en-US" sz="4000" dirty="0">
                <a:latin typeface="Times New Roman" panose="02020603050405020304" pitchFamily="18" charset="0"/>
              </a:rPr>
              <a:t>的荷叶画下来，我们进行一次绘画比</a:t>
            </a:r>
            <a:endParaRPr lang="zh-CN" altLang="en-US" sz="4000" dirty="0">
              <a:latin typeface="Times New Roman" panose="02020603050405020304" pitchFamily="18" charset="0"/>
            </a:endParaRPr>
          </a:p>
          <a:p>
            <a:pPr indent="266700" eaLnBrk="0" hangingPunct="0"/>
            <a:r>
              <a:rPr lang="zh-CN" altLang="en-US" sz="4000" dirty="0">
                <a:latin typeface="Times New Roman" panose="02020603050405020304" pitchFamily="18" charset="0"/>
              </a:rPr>
              <a:t>赛，看谁眼中的荷叶最美。</a:t>
            </a:r>
            <a:endParaRPr lang="zh-CN" altLang="en-US" sz="40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299" name="WordArt 6" descr="纸袋"/>
          <p:cNvSpPr>
            <a:spLocks noTextEdit="1"/>
          </p:cNvSpPr>
          <p:nvPr/>
        </p:nvSpPr>
        <p:spPr>
          <a:xfrm>
            <a:off x="2021205" y="603250"/>
            <a:ext cx="25209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5000" lnSpcReduction="20000"/>
          </a:bodyPr>
          <a:lstStyle/>
          <a:p>
            <a:pPr algn="ctr"/>
            <a:r>
              <a:rPr lang="zh-CN" altLang="en-US" sz="3600" b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3"/>
                </a:blipFill>
                <a:effectLst>
                  <a:outerShdw dist="563969" dir="14049730" sx="125000" sy="125000" algn="tl" rotWithShape="0">
                    <a:srgbClr val="C7DFD3">
                      <a:alpha val="79999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课后作业</a:t>
            </a:r>
            <a:endParaRPr lang="zh-CN" altLang="en-US" sz="3600" b="1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blipFill rotWithShape="0">
                <a:blip r:embed="rId3"/>
              </a:blipFill>
              <a:effectLst>
                <a:outerShdw dist="563969" dir="14049730" sx="125000" sy="125000" algn="tl" rotWithShape="0">
                  <a:srgbClr val="C7DFD3">
                    <a:alpha val="79999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55301" name="图片 4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37338" y="404813"/>
            <a:ext cx="630237" cy="630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9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3016885" y="2686685"/>
            <a:ext cx="1308735" cy="130873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692525" y="1111885"/>
            <a:ext cx="2698750" cy="3797935"/>
            <a:chOff x="7975" y="2546"/>
            <a:chExt cx="4250" cy="5981"/>
          </a:xfrm>
        </p:grpSpPr>
        <p:sp>
          <p:nvSpPr>
            <p:cNvPr id="17" name="任意多边形 16"/>
            <p:cNvSpPr/>
            <p:nvPr/>
          </p:nvSpPr>
          <p:spPr>
            <a:xfrm>
              <a:off x="7975" y="2546"/>
              <a:ext cx="4250" cy="2324"/>
            </a:xfrm>
            <a:custGeom>
              <a:avLst/>
              <a:gdLst>
                <a:gd name="connisteX0" fmla="*/ 2063750 w 2063750"/>
                <a:gd name="connsiteY0" fmla="*/ 0 h 1708150"/>
                <a:gd name="connisteX1" fmla="*/ 0 w 2063750"/>
                <a:gd name="connsiteY1" fmla="*/ 0 h 1708150"/>
                <a:gd name="connisteX2" fmla="*/ 0 w 2063750"/>
                <a:gd name="connsiteY2" fmla="*/ 1708150 h 170815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2063750" h="1708150">
                  <a:moveTo>
                    <a:pt x="2063750" y="0"/>
                  </a:moveTo>
                  <a:lnTo>
                    <a:pt x="0" y="0"/>
                  </a:lnTo>
                  <a:lnTo>
                    <a:pt x="0" y="1708150"/>
                  </a:ln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 </a:t>
              </a:r>
              <a:endParaRPr lang="en-US" altLang="zh-CN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7976" y="7225"/>
              <a:ext cx="3902" cy="1302"/>
            </a:xfrm>
            <a:custGeom>
              <a:avLst/>
              <a:gdLst>
                <a:gd name="connisteX0" fmla="*/ 0 w 2585720"/>
                <a:gd name="connsiteY0" fmla="*/ 0 h 972820"/>
                <a:gd name="connisteX1" fmla="*/ 0 w 2585720"/>
                <a:gd name="connsiteY1" fmla="*/ 972820 h 972820"/>
                <a:gd name="connisteX2" fmla="*/ 2585720 w 2585720"/>
                <a:gd name="connsiteY2" fmla="*/ 972820 h 97282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2585720" h="972820">
                  <a:moveTo>
                    <a:pt x="0" y="0"/>
                  </a:moveTo>
                  <a:lnTo>
                    <a:pt x="0" y="972820"/>
                  </a:lnTo>
                  <a:lnTo>
                    <a:pt x="2585720" y="972820"/>
                  </a:ln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3242310" y="2929890"/>
            <a:ext cx="868680" cy="9144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5400">
                <a:solidFill>
                  <a:schemeClr val="bg1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荷</a:t>
            </a:r>
            <a:endParaRPr lang="zh-CN" altLang="zh-CN" sz="5400">
              <a:solidFill>
                <a:schemeClr val="bg1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170930" y="1111885"/>
            <a:ext cx="397510" cy="22459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692525" y="1445895"/>
            <a:ext cx="2377440" cy="26371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800"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谢谢聆听</a:t>
            </a:r>
            <a:endParaRPr lang="zh-CN" altLang="en-US" sz="4800">
              <a:latin typeface="方正清刻本悦宋简体" panose="02000000000000000000" charset="-122"/>
              <a:ea typeface="方正清刻本悦宋简体" panose="02000000000000000000" charset="-122"/>
            </a:endParaRPr>
          </a:p>
          <a:p>
            <a:r>
              <a:rPr lang="zh-CN" altLang="en-US" sz="4800"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敬请指正</a:t>
            </a:r>
            <a:endParaRPr lang="zh-CN" altLang="en-US" sz="4800">
              <a:latin typeface="方正清刻本悦宋简体" panose="02000000000000000000" charset="-122"/>
              <a:ea typeface="方正清刻本悦宋简体" panose="02000000000000000000" charset="-122"/>
            </a:endParaRPr>
          </a:p>
          <a:p>
            <a:endParaRPr lang="zh-CN" altLang="en-US" sz="4800"/>
          </a:p>
        </p:txBody>
      </p:sp>
      <p:pic>
        <p:nvPicPr>
          <p:cNvPr id="2" name="图片 1" descr="57aab5adb4057副本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7012940" y="2098040"/>
            <a:ext cx="4754880" cy="45847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0" grpId="0" bldLvl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24104" y="0"/>
            <a:ext cx="5473564" cy="6858000"/>
          </a:xfrm>
          <a:prstGeom prst="rect">
            <a:avLst/>
          </a:prstGeom>
        </p:spPr>
      </p:pic>
      <p:pic>
        <p:nvPicPr>
          <p:cNvPr id="28675" name="Picture 17" descr="2dcd381e69b95de0a686694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4130" y="0"/>
            <a:ext cx="12216130" cy="75323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drap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9490" y="1982470"/>
            <a:ext cx="362966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4800" dirty="0">
                <a:latin typeface="楷体" panose="02010609060101010101" charset="-122"/>
                <a:ea typeface="楷体" panose="02010609060101010101" charset="-122"/>
              </a:rPr>
              <a:t>荷叶圆圆的，</a:t>
            </a:r>
            <a:endParaRPr lang="zh-CN" altLang="en-US" sz="4800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4800" dirty="0">
                <a:latin typeface="楷体" panose="02010609060101010101" charset="-122"/>
                <a:ea typeface="楷体" panose="02010609060101010101" charset="-122"/>
              </a:rPr>
              <a:t>绿绿的。</a:t>
            </a:r>
            <a:endParaRPr lang="zh-CN" altLang="en-US" sz="48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992495" y="643255"/>
            <a:ext cx="5365115" cy="5365115"/>
          </a:xfrm>
          <a:prstGeom prst="ellipse">
            <a:avLst/>
          </a:prstGeom>
          <a:blipFill rotWithShape="1">
            <a:blip r:embed="rId1" cstate="print"/>
            <a:stretch>
              <a:fillRect/>
            </a:stretch>
          </a:blipFill>
          <a:ln w="28575" cmpd="sng">
            <a:solidFill>
              <a:srgbClr val="1A96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cover/>
      </p:transition>
    </mc:Choice>
    <mc:Fallback>
      <p:transition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ldLvl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24104" y="0"/>
            <a:ext cx="5473564" cy="6858000"/>
          </a:xfrm>
          <a:prstGeom prst="rect">
            <a:avLst/>
          </a:prstGeom>
        </p:spPr>
      </p:pic>
      <p:pic>
        <p:nvPicPr>
          <p:cNvPr id="34817" name="内容占位符 3"/>
          <p:cNvPicPr>
            <a:picLocks noGrp="1" noRot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CF9F4">
                  <a:alpha val="100000"/>
                </a:srgbClr>
              </a:clrFrom>
              <a:clrTo>
                <a:srgbClr val="FCF9F4">
                  <a:alpha val="100000"/>
                  <a:alpha val="0"/>
                </a:srgbClr>
              </a:clrTo>
            </a:clrChange>
          </a:blip>
          <a:srcRect l="13196" t="16834" r="14617" b="12471"/>
          <a:stretch>
            <a:fillRect/>
          </a:stretch>
        </p:blipFill>
        <p:spPr>
          <a:xfrm>
            <a:off x="3416935" y="1328420"/>
            <a:ext cx="2098040" cy="1965325"/>
          </a:xfrm>
        </p:spPr>
      </p:pic>
      <p:pic>
        <p:nvPicPr>
          <p:cNvPr id="34818" name="图片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8738" y="802640"/>
            <a:ext cx="3181350" cy="2779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092325" y="4105275"/>
            <a:ext cx="7498080" cy="8115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dirty="0">
                <a:latin typeface="宋体" panose="02010600030101010101" pitchFamily="2" charset="-122"/>
              </a:rPr>
              <a:t>苹果（ </a:t>
            </a:r>
            <a:r>
              <a:rPr lang="zh-CN" altLang="en-US" sz="3600" dirty="0">
                <a:solidFill>
                  <a:srgbClr val="FF0000"/>
                </a:solidFill>
                <a:latin typeface="宋体" panose="02010600030101010101" pitchFamily="2" charset="-122"/>
              </a:rPr>
              <a:t>大大的</a:t>
            </a:r>
            <a:r>
              <a:rPr lang="zh-CN" altLang="en-US" sz="3600" dirty="0">
                <a:latin typeface="宋体" panose="02010600030101010101" pitchFamily="2" charset="-122"/>
              </a:rPr>
              <a:t> ），（ </a:t>
            </a:r>
            <a:r>
              <a:rPr lang="zh-CN" altLang="en-US" sz="3600" dirty="0">
                <a:solidFill>
                  <a:srgbClr val="FF0000"/>
                </a:solidFill>
                <a:latin typeface="宋体" panose="02010600030101010101" pitchFamily="2" charset="-122"/>
              </a:rPr>
              <a:t>红红的</a:t>
            </a:r>
            <a:r>
              <a:rPr lang="zh-CN" altLang="en-US" sz="3600" dirty="0">
                <a:latin typeface="宋体" panose="02010600030101010101" pitchFamily="2" charset="-122"/>
              </a:rPr>
              <a:t> ）。</a:t>
            </a:r>
            <a:endParaRPr lang="zh-CN" altLang="en-US" sz="3600" dirty="0">
              <a:latin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92325" y="5219700"/>
            <a:ext cx="7498080" cy="8115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dirty="0">
                <a:latin typeface="宋体" panose="02010600030101010101" pitchFamily="2" charset="-122"/>
              </a:rPr>
              <a:t>香蕉（</a:t>
            </a:r>
            <a:r>
              <a:rPr lang="zh-CN" altLang="en-US" sz="3600" dirty="0">
                <a:solidFill>
                  <a:srgbClr val="FF0000"/>
                </a:solidFill>
                <a:latin typeface="宋体" panose="02010600030101010101" pitchFamily="2" charset="-122"/>
              </a:rPr>
              <a:t> 弯弯的 </a:t>
            </a:r>
            <a:r>
              <a:rPr lang="zh-CN" altLang="en-US" sz="3600" dirty="0">
                <a:latin typeface="宋体" panose="02010600030101010101" pitchFamily="2" charset="-122"/>
              </a:rPr>
              <a:t>），（ </a:t>
            </a:r>
            <a:r>
              <a:rPr lang="zh-CN" altLang="en-US" sz="3600" dirty="0">
                <a:solidFill>
                  <a:srgbClr val="FF0000"/>
                </a:solidFill>
                <a:latin typeface="宋体" panose="02010600030101010101" pitchFamily="2" charset="-122"/>
              </a:rPr>
              <a:t>黄黄的</a:t>
            </a:r>
            <a:r>
              <a:rPr lang="zh-CN" altLang="en-US" sz="3600" dirty="0">
                <a:latin typeface="宋体" panose="02010600030101010101" pitchFamily="2" charset="-122"/>
              </a:rPr>
              <a:t> ）。</a:t>
            </a:r>
            <a:endParaRPr lang="zh-CN" altLang="en-US" sz="3600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50">
        <p15:prstTrans prst="drap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9490" y="1982470"/>
            <a:ext cx="362966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4800" dirty="0">
                <a:latin typeface="楷体" panose="02010609060101010101" charset="-122"/>
                <a:ea typeface="楷体" panose="02010609060101010101" charset="-122"/>
              </a:rPr>
              <a:t>荷叶圆圆的，</a:t>
            </a:r>
            <a:endParaRPr lang="zh-CN" altLang="en-US" sz="4800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4800" dirty="0">
                <a:latin typeface="楷体" panose="02010609060101010101" charset="-122"/>
                <a:ea typeface="楷体" panose="02010609060101010101" charset="-122"/>
              </a:rPr>
              <a:t>绿绿的。</a:t>
            </a:r>
            <a:endParaRPr lang="zh-CN" altLang="en-US" sz="48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992495" y="643255"/>
            <a:ext cx="5365115" cy="5365115"/>
          </a:xfrm>
          <a:prstGeom prst="ellipse">
            <a:avLst/>
          </a:prstGeom>
          <a:blipFill rotWithShape="1">
            <a:blip r:embed="rId1" cstate="print"/>
            <a:stretch>
              <a:fillRect/>
            </a:stretch>
          </a:blipFill>
          <a:ln w="28575" cmpd="sng">
            <a:solidFill>
              <a:srgbClr val="1A96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cover/>
      </p:transition>
    </mc:Choice>
    <mc:Fallback>
      <p:transition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ldLvl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27693" y="3092559"/>
            <a:ext cx="4530230" cy="3750836"/>
          </a:xfrm>
          <a:prstGeom prst="rect">
            <a:avLst/>
          </a:prstGeom>
        </p:spPr>
      </p:pic>
      <p:pic>
        <p:nvPicPr>
          <p:cNvPr id="3" name="图片 2" descr="f81029c4ad44b53fb1fcc1efa9e00bdad6副本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045325" y="1984375"/>
            <a:ext cx="5170805" cy="485902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317115" y="1661160"/>
            <a:ext cx="3028950" cy="1747520"/>
            <a:chOff x="1699" y="2661"/>
            <a:chExt cx="4770" cy="2752"/>
          </a:xfrm>
        </p:grpSpPr>
        <p:grpSp>
          <p:nvGrpSpPr>
            <p:cNvPr id="25603" name="组合 16390"/>
            <p:cNvGrpSpPr/>
            <p:nvPr/>
          </p:nvGrpSpPr>
          <p:grpSpPr bwMode="auto">
            <a:xfrm>
              <a:off x="1699" y="2661"/>
              <a:ext cx="4770" cy="2753"/>
              <a:chOff x="1017588" y="2381250"/>
              <a:chExt cx="3028950" cy="1747838"/>
            </a:xfrm>
            <a:noFill/>
          </p:grpSpPr>
          <p:sp>
            <p:nvSpPr>
              <p:cNvPr id="25616" name="任意多边形 39"/>
              <p:cNvSpPr/>
              <p:nvPr/>
            </p:nvSpPr>
            <p:spPr bwMode="auto">
              <a:xfrm>
                <a:off x="1017588" y="2381250"/>
                <a:ext cx="3028950" cy="1747838"/>
              </a:xfrm>
              <a:custGeom>
                <a:avLst/>
                <a:gdLst>
                  <a:gd name="T0" fmla="*/ 0 w 3028950"/>
                  <a:gd name="T1" fmla="*/ 0 h 1747838"/>
                  <a:gd name="T2" fmla="*/ 2476500 w 3028950"/>
                  <a:gd name="T3" fmla="*/ 0 h 1747838"/>
                  <a:gd name="T4" fmla="*/ 3028950 w 3028950"/>
                  <a:gd name="T5" fmla="*/ 557213 h 1747838"/>
                  <a:gd name="T6" fmla="*/ 3028950 w 3028950"/>
                  <a:gd name="T7" fmla="*/ 1098550 h 1747838"/>
                  <a:gd name="T8" fmla="*/ 2817193 w 3028950"/>
                  <a:gd name="T9" fmla="*/ 1098550 h 1747838"/>
                  <a:gd name="T10" fmla="*/ 2772441 w 3028950"/>
                  <a:gd name="T11" fmla="*/ 1104507 h 1747838"/>
                  <a:gd name="T12" fmla="*/ 1514476 w 3028950"/>
                  <a:gd name="T13" fmla="*/ 1747838 h 1747838"/>
                  <a:gd name="T14" fmla="*/ 256510 w 3028950"/>
                  <a:gd name="T15" fmla="*/ 1104507 h 1747838"/>
                  <a:gd name="T16" fmla="*/ 211758 w 3028950"/>
                  <a:gd name="T17" fmla="*/ 1098550 h 1747838"/>
                  <a:gd name="T18" fmla="*/ 0 w 3028950"/>
                  <a:gd name="T19" fmla="*/ 1098550 h 17478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28950" h="1747838">
                    <a:moveTo>
                      <a:pt x="0" y="0"/>
                    </a:moveTo>
                    <a:lnTo>
                      <a:pt x="2476500" y="0"/>
                    </a:lnTo>
                    <a:lnTo>
                      <a:pt x="3028950" y="557213"/>
                    </a:lnTo>
                    <a:lnTo>
                      <a:pt x="3028950" y="1098550"/>
                    </a:lnTo>
                    <a:lnTo>
                      <a:pt x="2817193" y="1098550"/>
                    </a:lnTo>
                    <a:lnTo>
                      <a:pt x="2772441" y="1104507"/>
                    </a:lnTo>
                    <a:cubicBezTo>
                      <a:pt x="2443552" y="1151051"/>
                      <a:pt x="1562055" y="1315682"/>
                      <a:pt x="1514476" y="1747838"/>
                    </a:cubicBezTo>
                    <a:cubicBezTo>
                      <a:pt x="1466896" y="1315682"/>
                      <a:pt x="585399" y="1151051"/>
                      <a:pt x="256510" y="1104507"/>
                    </a:cubicBezTo>
                    <a:lnTo>
                      <a:pt x="211758" y="1098550"/>
                    </a:lnTo>
                    <a:lnTo>
                      <a:pt x="0" y="109855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617" name="Freeform 8"/>
              <p:cNvSpPr/>
              <p:nvPr/>
            </p:nvSpPr>
            <p:spPr bwMode="auto">
              <a:xfrm>
                <a:off x="3494088" y="2381250"/>
                <a:ext cx="552450" cy="557213"/>
              </a:xfrm>
              <a:custGeom>
                <a:avLst/>
                <a:gdLst>
                  <a:gd name="T0" fmla="*/ 2147483646 w 348"/>
                  <a:gd name="T1" fmla="*/ 2147483646 h 351"/>
                  <a:gd name="T2" fmla="*/ 0 w 348"/>
                  <a:gd name="T3" fmla="*/ 0 h 351"/>
                  <a:gd name="T4" fmla="*/ 0 w 348"/>
                  <a:gd name="T5" fmla="*/ 2147483646 h 351"/>
                  <a:gd name="T6" fmla="*/ 2147483646 w 348"/>
                  <a:gd name="T7" fmla="*/ 2147483646 h 351"/>
                  <a:gd name="T8" fmla="*/ 2147483646 w 348"/>
                  <a:gd name="T9" fmla="*/ 2147483646 h 3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8" h="351">
                    <a:moveTo>
                      <a:pt x="348" y="351"/>
                    </a:moveTo>
                    <a:lnTo>
                      <a:pt x="0" y="0"/>
                    </a:lnTo>
                    <a:lnTo>
                      <a:pt x="0" y="351"/>
                    </a:lnTo>
                    <a:lnTo>
                      <a:pt x="348" y="351"/>
                    </a:ln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2870" y="2999"/>
              <a:ext cx="2483" cy="130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4800" b="1" dirty="0">
                  <a:latin typeface="Arial" panose="020B0604020202020204" pitchFamily="34" charset="0"/>
                  <a:sym typeface="+mn-ea"/>
                </a:rPr>
                <a:t>摇篮 </a:t>
              </a:r>
              <a:endParaRPr lang="zh-CN" altLang="en-US" sz="4800" b="1" dirty="0">
                <a:latin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775450" y="1651635"/>
            <a:ext cx="3028950" cy="1748155"/>
            <a:chOff x="6269" y="1163"/>
            <a:chExt cx="4770" cy="2753"/>
          </a:xfrm>
        </p:grpSpPr>
        <p:grpSp>
          <p:nvGrpSpPr>
            <p:cNvPr id="10" name="组合 16390"/>
            <p:cNvGrpSpPr/>
            <p:nvPr/>
          </p:nvGrpSpPr>
          <p:grpSpPr bwMode="auto">
            <a:xfrm>
              <a:off x="6269" y="1163"/>
              <a:ext cx="4770" cy="2753"/>
              <a:chOff x="3919538" y="1430192"/>
              <a:chExt cx="3028950" cy="1747838"/>
            </a:xfrm>
            <a:noFill/>
          </p:grpSpPr>
          <p:sp>
            <p:nvSpPr>
              <p:cNvPr id="11" name="任意多边形 39"/>
              <p:cNvSpPr/>
              <p:nvPr/>
            </p:nvSpPr>
            <p:spPr bwMode="auto">
              <a:xfrm>
                <a:off x="3919538" y="1430192"/>
                <a:ext cx="3028950" cy="1747838"/>
              </a:xfrm>
              <a:custGeom>
                <a:avLst/>
                <a:gdLst>
                  <a:gd name="T0" fmla="*/ 0 w 3028950"/>
                  <a:gd name="T1" fmla="*/ 0 h 1747838"/>
                  <a:gd name="T2" fmla="*/ 2476500 w 3028950"/>
                  <a:gd name="T3" fmla="*/ 0 h 1747838"/>
                  <a:gd name="T4" fmla="*/ 3028950 w 3028950"/>
                  <a:gd name="T5" fmla="*/ 557213 h 1747838"/>
                  <a:gd name="T6" fmla="*/ 3028950 w 3028950"/>
                  <a:gd name="T7" fmla="*/ 1098550 h 1747838"/>
                  <a:gd name="T8" fmla="*/ 2817193 w 3028950"/>
                  <a:gd name="T9" fmla="*/ 1098550 h 1747838"/>
                  <a:gd name="T10" fmla="*/ 2772441 w 3028950"/>
                  <a:gd name="T11" fmla="*/ 1104507 h 1747838"/>
                  <a:gd name="T12" fmla="*/ 1514476 w 3028950"/>
                  <a:gd name="T13" fmla="*/ 1747838 h 1747838"/>
                  <a:gd name="T14" fmla="*/ 256510 w 3028950"/>
                  <a:gd name="T15" fmla="*/ 1104507 h 1747838"/>
                  <a:gd name="T16" fmla="*/ 211758 w 3028950"/>
                  <a:gd name="T17" fmla="*/ 1098550 h 1747838"/>
                  <a:gd name="T18" fmla="*/ 0 w 3028950"/>
                  <a:gd name="T19" fmla="*/ 1098550 h 17478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28950" h="1747838">
                    <a:moveTo>
                      <a:pt x="0" y="0"/>
                    </a:moveTo>
                    <a:lnTo>
                      <a:pt x="2476500" y="0"/>
                    </a:lnTo>
                    <a:lnTo>
                      <a:pt x="3028950" y="557213"/>
                    </a:lnTo>
                    <a:lnTo>
                      <a:pt x="3028950" y="1098550"/>
                    </a:lnTo>
                    <a:lnTo>
                      <a:pt x="2817193" y="1098550"/>
                    </a:lnTo>
                    <a:lnTo>
                      <a:pt x="2772441" y="1104507"/>
                    </a:lnTo>
                    <a:cubicBezTo>
                      <a:pt x="2443552" y="1151051"/>
                      <a:pt x="1562055" y="1315682"/>
                      <a:pt x="1514476" y="1747838"/>
                    </a:cubicBezTo>
                    <a:cubicBezTo>
                      <a:pt x="1466896" y="1315682"/>
                      <a:pt x="585399" y="1151051"/>
                      <a:pt x="256510" y="1104507"/>
                    </a:cubicBezTo>
                    <a:lnTo>
                      <a:pt x="211758" y="1098550"/>
                    </a:lnTo>
                    <a:lnTo>
                      <a:pt x="0" y="109855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Freeform 8"/>
              <p:cNvSpPr/>
              <p:nvPr/>
            </p:nvSpPr>
            <p:spPr bwMode="auto">
              <a:xfrm>
                <a:off x="6396038" y="1430192"/>
                <a:ext cx="552450" cy="557213"/>
              </a:xfrm>
              <a:custGeom>
                <a:avLst/>
                <a:gdLst>
                  <a:gd name="T0" fmla="*/ 2147483646 w 348"/>
                  <a:gd name="T1" fmla="*/ 2147483646 h 351"/>
                  <a:gd name="T2" fmla="*/ 0 w 348"/>
                  <a:gd name="T3" fmla="*/ 0 h 351"/>
                  <a:gd name="T4" fmla="*/ 0 w 348"/>
                  <a:gd name="T5" fmla="*/ 2147483646 h 351"/>
                  <a:gd name="T6" fmla="*/ 2147483646 w 348"/>
                  <a:gd name="T7" fmla="*/ 2147483646 h 351"/>
                  <a:gd name="T8" fmla="*/ 2147483646 w 348"/>
                  <a:gd name="T9" fmla="*/ 2147483646 h 3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8" h="351">
                    <a:moveTo>
                      <a:pt x="348" y="351"/>
                    </a:moveTo>
                    <a:lnTo>
                      <a:pt x="0" y="0"/>
                    </a:lnTo>
                    <a:lnTo>
                      <a:pt x="0" y="351"/>
                    </a:lnTo>
                    <a:lnTo>
                      <a:pt x="348" y="351"/>
                    </a:ln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6989" y="1501"/>
              <a:ext cx="3180" cy="130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en-US" sz="4800" b="1" dirty="0">
                  <a:latin typeface="Arial" panose="020B0604020202020204" pitchFamily="34" charset="0"/>
                  <a:sym typeface="+mn-ea"/>
                </a:rPr>
                <a:t>停机坪</a:t>
              </a:r>
              <a:endParaRPr lang="zh-CN" altLang="en-US" sz="4800" b="1" dirty="0">
                <a:latin typeface="Arial" panose="020B0604020202020204" pitchFamily="34" charset="0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50">
        <p15:prstTrans prst="drap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27693" y="3092559"/>
            <a:ext cx="4530230" cy="3750836"/>
          </a:xfrm>
          <a:prstGeom prst="rect">
            <a:avLst/>
          </a:prstGeom>
        </p:spPr>
      </p:pic>
      <p:pic>
        <p:nvPicPr>
          <p:cNvPr id="3" name="图片 2" descr="f81029c4ad44b53fb1fcc1efa9e00bdad6副本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045325" y="1984375"/>
            <a:ext cx="5170805" cy="485902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444490" y="876935"/>
            <a:ext cx="3028950" cy="1747520"/>
            <a:chOff x="1699" y="2661"/>
            <a:chExt cx="4770" cy="2752"/>
          </a:xfrm>
        </p:grpSpPr>
        <p:grpSp>
          <p:nvGrpSpPr>
            <p:cNvPr id="25603" name="组合 16390"/>
            <p:cNvGrpSpPr/>
            <p:nvPr/>
          </p:nvGrpSpPr>
          <p:grpSpPr bwMode="auto">
            <a:xfrm>
              <a:off x="1699" y="2661"/>
              <a:ext cx="4770" cy="2753"/>
              <a:chOff x="1017588" y="2381250"/>
              <a:chExt cx="3028950" cy="1747838"/>
            </a:xfrm>
            <a:noFill/>
          </p:grpSpPr>
          <p:sp>
            <p:nvSpPr>
              <p:cNvPr id="25616" name="任意多边形 39"/>
              <p:cNvSpPr/>
              <p:nvPr/>
            </p:nvSpPr>
            <p:spPr bwMode="auto">
              <a:xfrm>
                <a:off x="1017588" y="2381250"/>
                <a:ext cx="3028950" cy="1747838"/>
              </a:xfrm>
              <a:custGeom>
                <a:avLst/>
                <a:gdLst>
                  <a:gd name="T0" fmla="*/ 0 w 3028950"/>
                  <a:gd name="T1" fmla="*/ 0 h 1747838"/>
                  <a:gd name="T2" fmla="*/ 2476500 w 3028950"/>
                  <a:gd name="T3" fmla="*/ 0 h 1747838"/>
                  <a:gd name="T4" fmla="*/ 3028950 w 3028950"/>
                  <a:gd name="T5" fmla="*/ 557213 h 1747838"/>
                  <a:gd name="T6" fmla="*/ 3028950 w 3028950"/>
                  <a:gd name="T7" fmla="*/ 1098550 h 1747838"/>
                  <a:gd name="T8" fmla="*/ 2817193 w 3028950"/>
                  <a:gd name="T9" fmla="*/ 1098550 h 1747838"/>
                  <a:gd name="T10" fmla="*/ 2772441 w 3028950"/>
                  <a:gd name="T11" fmla="*/ 1104507 h 1747838"/>
                  <a:gd name="T12" fmla="*/ 1514476 w 3028950"/>
                  <a:gd name="T13" fmla="*/ 1747838 h 1747838"/>
                  <a:gd name="T14" fmla="*/ 256510 w 3028950"/>
                  <a:gd name="T15" fmla="*/ 1104507 h 1747838"/>
                  <a:gd name="T16" fmla="*/ 211758 w 3028950"/>
                  <a:gd name="T17" fmla="*/ 1098550 h 1747838"/>
                  <a:gd name="T18" fmla="*/ 0 w 3028950"/>
                  <a:gd name="T19" fmla="*/ 1098550 h 17478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28950" h="1747838">
                    <a:moveTo>
                      <a:pt x="0" y="0"/>
                    </a:moveTo>
                    <a:lnTo>
                      <a:pt x="2476500" y="0"/>
                    </a:lnTo>
                    <a:lnTo>
                      <a:pt x="3028950" y="557213"/>
                    </a:lnTo>
                    <a:lnTo>
                      <a:pt x="3028950" y="1098550"/>
                    </a:lnTo>
                    <a:lnTo>
                      <a:pt x="2817193" y="1098550"/>
                    </a:lnTo>
                    <a:lnTo>
                      <a:pt x="2772441" y="1104507"/>
                    </a:lnTo>
                    <a:cubicBezTo>
                      <a:pt x="2443552" y="1151051"/>
                      <a:pt x="1562055" y="1315682"/>
                      <a:pt x="1514476" y="1747838"/>
                    </a:cubicBezTo>
                    <a:cubicBezTo>
                      <a:pt x="1466896" y="1315682"/>
                      <a:pt x="585399" y="1151051"/>
                      <a:pt x="256510" y="1104507"/>
                    </a:cubicBezTo>
                    <a:lnTo>
                      <a:pt x="211758" y="1098550"/>
                    </a:lnTo>
                    <a:lnTo>
                      <a:pt x="0" y="109855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617" name="Freeform 8"/>
              <p:cNvSpPr/>
              <p:nvPr/>
            </p:nvSpPr>
            <p:spPr bwMode="auto">
              <a:xfrm>
                <a:off x="3494088" y="2381250"/>
                <a:ext cx="552450" cy="557213"/>
              </a:xfrm>
              <a:custGeom>
                <a:avLst/>
                <a:gdLst>
                  <a:gd name="T0" fmla="*/ 2147483646 w 348"/>
                  <a:gd name="T1" fmla="*/ 2147483646 h 351"/>
                  <a:gd name="T2" fmla="*/ 0 w 348"/>
                  <a:gd name="T3" fmla="*/ 0 h 351"/>
                  <a:gd name="T4" fmla="*/ 0 w 348"/>
                  <a:gd name="T5" fmla="*/ 2147483646 h 351"/>
                  <a:gd name="T6" fmla="*/ 2147483646 w 348"/>
                  <a:gd name="T7" fmla="*/ 2147483646 h 351"/>
                  <a:gd name="T8" fmla="*/ 2147483646 w 348"/>
                  <a:gd name="T9" fmla="*/ 2147483646 h 3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8" h="351">
                    <a:moveTo>
                      <a:pt x="348" y="351"/>
                    </a:moveTo>
                    <a:lnTo>
                      <a:pt x="0" y="0"/>
                    </a:lnTo>
                    <a:lnTo>
                      <a:pt x="0" y="351"/>
                    </a:lnTo>
                    <a:lnTo>
                      <a:pt x="348" y="351"/>
                    </a:ln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2870" y="2999"/>
              <a:ext cx="2483" cy="130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4800" b="1" dirty="0">
                  <a:latin typeface="Arial" panose="020B0604020202020204" pitchFamily="34" charset="0"/>
                  <a:sym typeface="+mn-ea"/>
                </a:rPr>
                <a:t>摇篮 </a:t>
              </a:r>
              <a:endParaRPr lang="zh-CN" altLang="en-US" sz="4800" b="1" dirty="0">
                <a:latin typeface="Arial" panose="020B0604020202020204" pitchFamily="34" charset="0"/>
                <a:sym typeface="+mn-ea"/>
              </a:endParaRPr>
            </a:p>
          </p:txBody>
        </p:sp>
      </p:grpSp>
      <p:pic>
        <p:nvPicPr>
          <p:cNvPr id="6" name="图片 5" descr="摇篮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280000">
            <a:off x="4315460" y="2601595"/>
            <a:ext cx="5286375" cy="4143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90">
        <p15:prstTrans prst="drap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5" descr="C:\Users\Administrator\AppData\Roaming\Tencent\Users\394424136\QQ\WinTemp\RichOle\H6_x0006_[~_C88{OSV_}KW%D5T.jpg"/>
          <p:cNvSpPr>
            <a:spLocks noChangeAspect="1"/>
          </p:cNvSpPr>
          <p:nvPr/>
        </p:nvSpPr>
        <p:spPr>
          <a:xfrm>
            <a:off x="1524000" y="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19" name="AutoShape 6" descr="C:\Users\Administrator\AppData\Roaming\Tencent\Users\394424136\QQ\WinTemp\RichOle\H6_x0006_[~_C88{OSV_}KW%D5T.jpg"/>
          <p:cNvSpPr>
            <a:spLocks noChangeAspect="1"/>
          </p:cNvSpPr>
          <p:nvPr/>
        </p:nvSpPr>
        <p:spPr>
          <a:xfrm>
            <a:off x="1524000" y="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3555" name="图片 1" descr="图片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045200" y="3384550"/>
            <a:ext cx="4654550" cy="3432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图片 4" descr="图片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1620" y="0"/>
            <a:ext cx="4513263" cy="33845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"/>
          <p:cNvGrpSpPr/>
          <p:nvPr/>
        </p:nvGrpSpPr>
        <p:grpSpPr>
          <a:xfrm>
            <a:off x="6867525" y="1132205"/>
            <a:ext cx="3028950" cy="1748155"/>
            <a:chOff x="6269" y="1163"/>
            <a:chExt cx="4770" cy="2753"/>
          </a:xfrm>
        </p:grpSpPr>
        <p:grpSp>
          <p:nvGrpSpPr>
            <p:cNvPr id="3" name="组合 16390"/>
            <p:cNvGrpSpPr/>
            <p:nvPr/>
          </p:nvGrpSpPr>
          <p:grpSpPr bwMode="auto">
            <a:xfrm>
              <a:off x="6269" y="1163"/>
              <a:ext cx="4770" cy="2753"/>
              <a:chOff x="3919538" y="1430192"/>
              <a:chExt cx="3028950" cy="1747838"/>
            </a:xfrm>
            <a:noFill/>
          </p:grpSpPr>
          <p:sp>
            <p:nvSpPr>
              <p:cNvPr id="4" name="任意多边形 39"/>
              <p:cNvSpPr/>
              <p:nvPr/>
            </p:nvSpPr>
            <p:spPr bwMode="auto">
              <a:xfrm>
                <a:off x="3919538" y="1430192"/>
                <a:ext cx="3028950" cy="1747838"/>
              </a:xfrm>
              <a:custGeom>
                <a:avLst/>
                <a:gdLst>
                  <a:gd name="T0" fmla="*/ 0 w 3028950"/>
                  <a:gd name="T1" fmla="*/ 0 h 1747838"/>
                  <a:gd name="T2" fmla="*/ 2476500 w 3028950"/>
                  <a:gd name="T3" fmla="*/ 0 h 1747838"/>
                  <a:gd name="T4" fmla="*/ 3028950 w 3028950"/>
                  <a:gd name="T5" fmla="*/ 557213 h 1747838"/>
                  <a:gd name="T6" fmla="*/ 3028950 w 3028950"/>
                  <a:gd name="T7" fmla="*/ 1098550 h 1747838"/>
                  <a:gd name="T8" fmla="*/ 2817193 w 3028950"/>
                  <a:gd name="T9" fmla="*/ 1098550 h 1747838"/>
                  <a:gd name="T10" fmla="*/ 2772441 w 3028950"/>
                  <a:gd name="T11" fmla="*/ 1104507 h 1747838"/>
                  <a:gd name="T12" fmla="*/ 1514476 w 3028950"/>
                  <a:gd name="T13" fmla="*/ 1747838 h 1747838"/>
                  <a:gd name="T14" fmla="*/ 256510 w 3028950"/>
                  <a:gd name="T15" fmla="*/ 1104507 h 1747838"/>
                  <a:gd name="T16" fmla="*/ 211758 w 3028950"/>
                  <a:gd name="T17" fmla="*/ 1098550 h 1747838"/>
                  <a:gd name="T18" fmla="*/ 0 w 3028950"/>
                  <a:gd name="T19" fmla="*/ 1098550 h 17478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28950" h="1747838">
                    <a:moveTo>
                      <a:pt x="0" y="0"/>
                    </a:moveTo>
                    <a:lnTo>
                      <a:pt x="2476500" y="0"/>
                    </a:lnTo>
                    <a:lnTo>
                      <a:pt x="3028950" y="557213"/>
                    </a:lnTo>
                    <a:lnTo>
                      <a:pt x="3028950" y="1098550"/>
                    </a:lnTo>
                    <a:lnTo>
                      <a:pt x="2817193" y="1098550"/>
                    </a:lnTo>
                    <a:lnTo>
                      <a:pt x="2772441" y="1104507"/>
                    </a:lnTo>
                    <a:cubicBezTo>
                      <a:pt x="2443552" y="1151051"/>
                      <a:pt x="1562055" y="1315682"/>
                      <a:pt x="1514476" y="1747838"/>
                    </a:cubicBezTo>
                    <a:cubicBezTo>
                      <a:pt x="1466896" y="1315682"/>
                      <a:pt x="585399" y="1151051"/>
                      <a:pt x="256510" y="1104507"/>
                    </a:cubicBezTo>
                    <a:lnTo>
                      <a:pt x="211758" y="1098550"/>
                    </a:lnTo>
                    <a:lnTo>
                      <a:pt x="0" y="109855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Freeform 8"/>
              <p:cNvSpPr/>
              <p:nvPr/>
            </p:nvSpPr>
            <p:spPr bwMode="auto">
              <a:xfrm>
                <a:off x="6396038" y="1430192"/>
                <a:ext cx="552450" cy="557213"/>
              </a:xfrm>
              <a:custGeom>
                <a:avLst/>
                <a:gdLst>
                  <a:gd name="T0" fmla="*/ 2147483646 w 348"/>
                  <a:gd name="T1" fmla="*/ 2147483646 h 351"/>
                  <a:gd name="T2" fmla="*/ 0 w 348"/>
                  <a:gd name="T3" fmla="*/ 0 h 351"/>
                  <a:gd name="T4" fmla="*/ 0 w 348"/>
                  <a:gd name="T5" fmla="*/ 2147483646 h 351"/>
                  <a:gd name="T6" fmla="*/ 2147483646 w 348"/>
                  <a:gd name="T7" fmla="*/ 2147483646 h 351"/>
                  <a:gd name="T8" fmla="*/ 2147483646 w 348"/>
                  <a:gd name="T9" fmla="*/ 2147483646 h 3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8" h="351">
                    <a:moveTo>
                      <a:pt x="348" y="351"/>
                    </a:moveTo>
                    <a:lnTo>
                      <a:pt x="0" y="0"/>
                    </a:lnTo>
                    <a:lnTo>
                      <a:pt x="0" y="351"/>
                    </a:lnTo>
                    <a:lnTo>
                      <a:pt x="348" y="351"/>
                    </a:ln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6989" y="1501"/>
              <a:ext cx="3180" cy="130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en-US" sz="4800" b="1" dirty="0">
                  <a:latin typeface="Arial" panose="020B0604020202020204" pitchFamily="34" charset="0"/>
                  <a:sym typeface="+mn-ea"/>
                </a:rPr>
                <a:t>停机</a:t>
              </a:r>
              <a:r>
                <a:rPr lang="zh-CN" altLang="en-US" sz="4800" b="1" dirty="0">
                  <a:solidFill>
                    <a:srgbClr val="FF0000"/>
                  </a:solidFill>
                  <a:latin typeface="Arial" panose="020B0604020202020204" pitchFamily="34" charset="0"/>
                  <a:sym typeface="+mn-ea"/>
                </a:rPr>
                <a:t>坪</a:t>
              </a:r>
              <a:endParaRPr lang="zh-CN" altLang="en-US" sz="4800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107565" y="4226560"/>
            <a:ext cx="3028950" cy="1747520"/>
            <a:chOff x="3319" y="6656"/>
            <a:chExt cx="4770" cy="2752"/>
          </a:xfrm>
        </p:grpSpPr>
        <p:grpSp>
          <p:nvGrpSpPr>
            <p:cNvPr id="25603" name="组合 16390"/>
            <p:cNvGrpSpPr/>
            <p:nvPr/>
          </p:nvGrpSpPr>
          <p:grpSpPr bwMode="auto">
            <a:xfrm rot="10800000">
              <a:off x="3319" y="6656"/>
              <a:ext cx="4770" cy="2753"/>
              <a:chOff x="1017588" y="2381250"/>
              <a:chExt cx="3028950" cy="1747838"/>
            </a:xfrm>
            <a:noFill/>
          </p:grpSpPr>
          <p:sp>
            <p:nvSpPr>
              <p:cNvPr id="25616" name="任意多边形 39"/>
              <p:cNvSpPr/>
              <p:nvPr/>
            </p:nvSpPr>
            <p:spPr bwMode="auto">
              <a:xfrm>
                <a:off x="1017588" y="2381250"/>
                <a:ext cx="3028950" cy="1747838"/>
              </a:xfrm>
              <a:custGeom>
                <a:avLst/>
                <a:gdLst>
                  <a:gd name="T0" fmla="*/ 0 w 3028950"/>
                  <a:gd name="T1" fmla="*/ 0 h 1747838"/>
                  <a:gd name="T2" fmla="*/ 2476500 w 3028950"/>
                  <a:gd name="T3" fmla="*/ 0 h 1747838"/>
                  <a:gd name="T4" fmla="*/ 3028950 w 3028950"/>
                  <a:gd name="T5" fmla="*/ 557213 h 1747838"/>
                  <a:gd name="T6" fmla="*/ 3028950 w 3028950"/>
                  <a:gd name="T7" fmla="*/ 1098550 h 1747838"/>
                  <a:gd name="T8" fmla="*/ 2817193 w 3028950"/>
                  <a:gd name="T9" fmla="*/ 1098550 h 1747838"/>
                  <a:gd name="T10" fmla="*/ 2772441 w 3028950"/>
                  <a:gd name="T11" fmla="*/ 1104507 h 1747838"/>
                  <a:gd name="T12" fmla="*/ 1514476 w 3028950"/>
                  <a:gd name="T13" fmla="*/ 1747838 h 1747838"/>
                  <a:gd name="T14" fmla="*/ 256510 w 3028950"/>
                  <a:gd name="T15" fmla="*/ 1104507 h 1747838"/>
                  <a:gd name="T16" fmla="*/ 211758 w 3028950"/>
                  <a:gd name="T17" fmla="*/ 1098550 h 1747838"/>
                  <a:gd name="T18" fmla="*/ 0 w 3028950"/>
                  <a:gd name="T19" fmla="*/ 1098550 h 17478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28950" h="1747838">
                    <a:moveTo>
                      <a:pt x="0" y="0"/>
                    </a:moveTo>
                    <a:lnTo>
                      <a:pt x="2476500" y="0"/>
                    </a:lnTo>
                    <a:lnTo>
                      <a:pt x="3028950" y="557213"/>
                    </a:lnTo>
                    <a:lnTo>
                      <a:pt x="3028950" y="1098550"/>
                    </a:lnTo>
                    <a:lnTo>
                      <a:pt x="2817193" y="1098550"/>
                    </a:lnTo>
                    <a:lnTo>
                      <a:pt x="2772441" y="1104507"/>
                    </a:lnTo>
                    <a:cubicBezTo>
                      <a:pt x="2443552" y="1151051"/>
                      <a:pt x="1562055" y="1315682"/>
                      <a:pt x="1514476" y="1747838"/>
                    </a:cubicBezTo>
                    <a:cubicBezTo>
                      <a:pt x="1466896" y="1315682"/>
                      <a:pt x="585399" y="1151051"/>
                      <a:pt x="256510" y="1104507"/>
                    </a:cubicBezTo>
                    <a:lnTo>
                      <a:pt x="211758" y="1098550"/>
                    </a:lnTo>
                    <a:lnTo>
                      <a:pt x="0" y="109855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617" name="Freeform 8"/>
              <p:cNvSpPr/>
              <p:nvPr/>
            </p:nvSpPr>
            <p:spPr bwMode="auto">
              <a:xfrm>
                <a:off x="3494088" y="2381250"/>
                <a:ext cx="552450" cy="557213"/>
              </a:xfrm>
              <a:custGeom>
                <a:avLst/>
                <a:gdLst>
                  <a:gd name="T0" fmla="*/ 2147483646 w 348"/>
                  <a:gd name="T1" fmla="*/ 2147483646 h 351"/>
                  <a:gd name="T2" fmla="*/ 0 w 348"/>
                  <a:gd name="T3" fmla="*/ 0 h 351"/>
                  <a:gd name="T4" fmla="*/ 0 w 348"/>
                  <a:gd name="T5" fmla="*/ 2147483646 h 351"/>
                  <a:gd name="T6" fmla="*/ 2147483646 w 348"/>
                  <a:gd name="T7" fmla="*/ 2147483646 h 351"/>
                  <a:gd name="T8" fmla="*/ 2147483646 w 348"/>
                  <a:gd name="T9" fmla="*/ 2147483646 h 3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8" h="351">
                    <a:moveTo>
                      <a:pt x="348" y="351"/>
                    </a:moveTo>
                    <a:lnTo>
                      <a:pt x="0" y="0"/>
                    </a:lnTo>
                    <a:lnTo>
                      <a:pt x="0" y="351"/>
                    </a:lnTo>
                    <a:lnTo>
                      <a:pt x="348" y="351"/>
                    </a:ln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4846" y="7711"/>
              <a:ext cx="2216" cy="130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en-US" sz="4800" b="1" dirty="0">
                  <a:solidFill>
                    <a:schemeClr val="tx1"/>
                  </a:solidFill>
                  <a:latin typeface="Arial" panose="020B0604020202020204" pitchFamily="34" charset="0"/>
                  <a:sym typeface="+mn-ea"/>
                </a:rPr>
                <a:t>草</a:t>
              </a:r>
              <a:r>
                <a:rPr lang="zh-CN" altLang="en-US" sz="4800" b="1" dirty="0">
                  <a:solidFill>
                    <a:srgbClr val="FF0000"/>
                  </a:solidFill>
                  <a:latin typeface="Arial" panose="020B0604020202020204" pitchFamily="34" charset="0"/>
                  <a:sym typeface="+mn-ea"/>
                </a:rPr>
                <a:t>坪</a:t>
              </a:r>
              <a:endParaRPr lang="zh-CN" altLang="en-US" sz="4800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endParaRPr>
            </a:p>
          </p:txBody>
        </p:sp>
      </p:grp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5906.828346456693,&quot;width&quot;:7134.220472440945}"/>
</p:tagLst>
</file>

<file path=ppt/tags/tag10.xml><?xml version="1.0" encoding="utf-8"?>
<p:tagLst xmlns:p="http://schemas.openxmlformats.org/presentationml/2006/main">
  <p:tag name="ISPRING_PRESENTATION_TITLE" val="PowerPoint 演示文稿"/>
  <p:tag name="COMMONDATA" val="eyJoZGlkIjoiOTJjZDYzOTBjNzQ0Yjk4MWUxZDVhZDJhMjY4ZDFlMWYifQ=="/>
</p:tagLst>
</file>

<file path=ppt/tags/tag2.xml><?xml version="1.0" encoding="utf-8"?>
<p:tagLst xmlns:p="http://schemas.openxmlformats.org/presentationml/2006/main">
  <p:tag name="KSO_WM_UNIT_PLACING_PICTURE_USER_VIEWPORT" val="{&quot;height&quot;:7652,&quot;width&quot;:8143}"/>
</p:tagLst>
</file>

<file path=ppt/tags/tag3.xml><?xml version="1.0" encoding="utf-8"?>
<p:tagLst xmlns:p="http://schemas.openxmlformats.org/presentationml/2006/main">
  <p:tag name="KSO_WM_UNIT_PLACING_PICTURE_USER_VIEWPORT" val="{&quot;height&quot;:10861,&quot;width&quot;:14663}"/>
</p:tagLst>
</file>

<file path=ppt/tags/tag4.xml><?xml version="1.0" encoding="utf-8"?>
<p:tagLst xmlns:p="http://schemas.openxmlformats.org/presentationml/2006/main">
  <p:tag name="KSO_WM_TEMPLATE_CATEGORY" val="custom"/>
  <p:tag name="KSO_WM_TEMPLATE_INDEX" val="152"/>
</p:tagLst>
</file>

<file path=ppt/tags/tag5.xml><?xml version="1.0" encoding="utf-8"?>
<p:tagLst xmlns:p="http://schemas.openxmlformats.org/presentationml/2006/main">
  <p:tag name="KSO_WM_TEMPLATE_CATEGORY" val="custom"/>
  <p:tag name="KSO_WM_TEMPLATE_INDEX" val="152"/>
</p:tagLst>
</file>

<file path=ppt/tags/tag6.xml><?xml version="1.0" encoding="utf-8"?>
<p:tagLst xmlns:p="http://schemas.openxmlformats.org/presentationml/2006/main">
  <p:tag name="KSO_WM_UNIT_PLACING_PICTURE_USER_VIEWPORT" val="{&quot;height&quot;:5075,&quot;width&quot;:6102.500787401575}"/>
</p:tagLst>
</file>

<file path=ppt/tags/tag7.xml><?xml version="1.0" encoding="utf-8"?>
<p:tagLst xmlns:p="http://schemas.openxmlformats.org/presentationml/2006/main">
  <p:tag name="KSO_WM_TEMPLATE_CATEGORY" val="custom"/>
  <p:tag name="KSO_WM_TEMPLATE_INDEX" val="152"/>
</p:tagLst>
</file>

<file path=ppt/tags/tag8.xml><?xml version="1.0" encoding="utf-8"?>
<p:tagLst xmlns:p="http://schemas.openxmlformats.org/presentationml/2006/main">
  <p:tag name="KSO_WM_TEMPLATE_CATEGORY" val="custom"/>
  <p:tag name="KSO_WM_TEMPLATE_INDEX" val="152"/>
</p:tagLst>
</file>

<file path=ppt/tags/tag9.xml><?xml version="1.0" encoding="utf-8"?>
<p:tagLst xmlns:p="http://schemas.openxmlformats.org/presentationml/2006/main">
  <p:tag name="KSO_WM_TEMPLATE_CATEGORY" val="custom"/>
  <p:tag name="KSO_WM_TEMPLATE_INDEX" val="152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939</Words>
  <Application>WPS 演示</Application>
  <PresentationFormat>自定义</PresentationFormat>
  <Paragraphs>141</Paragraphs>
  <Slides>27</Slides>
  <Notes>20</Notes>
  <HiddenSlides>0</HiddenSlides>
  <MMClips>2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5" baseType="lpstr">
      <vt:lpstr>Arial</vt:lpstr>
      <vt:lpstr>宋体</vt:lpstr>
      <vt:lpstr>Wingdings</vt:lpstr>
      <vt:lpstr>华文隶书</vt:lpstr>
      <vt:lpstr>方正姚体</vt:lpstr>
      <vt:lpstr>楷体</vt:lpstr>
      <vt:lpstr>Calibri</vt:lpstr>
      <vt:lpstr>微软雅黑</vt:lpstr>
      <vt:lpstr>Arial Unicode MS</vt:lpstr>
      <vt:lpstr>Calibri Light</vt:lpstr>
      <vt:lpstr>黑体</vt:lpstr>
      <vt:lpstr>Arial Black</vt:lpstr>
      <vt:lpstr>楷体_GB2312</vt:lpstr>
      <vt:lpstr>新宋体</vt:lpstr>
      <vt:lpstr>Wingdings 2</vt:lpstr>
      <vt:lpstr>Times New Roman</vt:lpstr>
      <vt:lpstr>方正清刻本悦宋简体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小水珠说：“荷叶是我的摇篮。” 小水珠躺在荷叶上，眨着亮晶晶的眼睛。</vt:lpstr>
      <vt:lpstr>PowerPoint 演示文稿</vt:lpstr>
      <vt:lpstr>       小水珠说：“荷叶是我的摇篮。” 小水珠躺在荷叶上，眨着亮晶晶的眼睛。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荷花</dc:title>
  <dc:creator>第一PPT</dc:creator>
  <cp:keywords>www.1ppt.com</cp:keywords>
  <dc:description>www.1ppt.com</dc:description>
  <cp:lastModifiedBy>lenovo</cp:lastModifiedBy>
  <cp:revision>25</cp:revision>
  <dcterms:created xsi:type="dcterms:W3CDTF">2016-07-01T07:30:00Z</dcterms:created>
  <dcterms:modified xsi:type="dcterms:W3CDTF">2022-05-20T07:00:07Z</dcterms:modified>
  <cp:version>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2052-11.1.0.11636</vt:lpwstr>
  </property>
  <property fmtid="{D5CDD505-2E9C-101B-9397-08002B2CF9AE}" pid="3" name="ICV">
    <vt:lpwstr>BDFE6086C7DD4490BA9D0B81FE8DA0E4</vt:lpwstr>
  </property>
</Properties>
</file>