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notesSlides/notesSlide1.xml" ContentType="application/vnd.openxmlformats-officedocument.presentationml.notesSlide+xml"/>
  <Override PartName="/ppt/tags/tag653.xml" ContentType="application/vnd.openxmlformats-officedocument.presentationml.tags+xml"/>
  <Override PartName="/ppt/notesSlides/notesSlide2.xml" ContentType="application/vnd.openxmlformats-officedocument.presentationml.notesSlide+xml"/>
  <Override PartName="/ppt/tags/tag654.xml" ContentType="application/vnd.openxmlformats-officedocument.presentationml.tags+xml"/>
  <Override PartName="/ppt/notesSlides/notesSlide3.xml" ContentType="application/vnd.openxmlformats-officedocument.presentationml.notesSlide+xml"/>
  <Override PartName="/ppt/tags/tag655.xml" ContentType="application/vnd.openxmlformats-officedocument.presentationml.tags+xml"/>
  <Override PartName="/ppt/notesSlides/notesSlide4.xml" ContentType="application/vnd.openxmlformats-officedocument.presentationml.notesSlide+xml"/>
  <Override PartName="/ppt/tags/tag656.xml" ContentType="application/vnd.openxmlformats-officedocument.presentationml.tags+xml"/>
  <Override PartName="/ppt/notesSlides/notesSlide5.xml" ContentType="application/vnd.openxmlformats-officedocument.presentationml.notesSlide+xml"/>
  <Override PartName="/ppt/tags/tag657.xml" ContentType="application/vnd.openxmlformats-officedocument.presentationml.tags+xml"/>
  <Override PartName="/ppt/notesSlides/notesSlide6.xml" ContentType="application/vnd.openxmlformats-officedocument.presentationml.notesSlide+xml"/>
  <Override PartName="/ppt/tags/tag658.xml" ContentType="application/vnd.openxmlformats-officedocument.presentationml.tags+xml"/>
  <Override PartName="/ppt/notesSlides/notesSlide7.xml" ContentType="application/vnd.openxmlformats-officedocument.presentationml.notesSlide+xml"/>
  <Override PartName="/ppt/tags/tag659.xml" ContentType="application/vnd.openxmlformats-officedocument.presentationml.tags+xml"/>
  <Override PartName="/ppt/notesSlides/notesSlide8.xml" ContentType="application/vnd.openxmlformats-officedocument.presentationml.notesSlide+xml"/>
  <Override PartName="/ppt/tags/tag66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34" r:id="rId2"/>
  </p:sldMasterIdLst>
  <p:notesMasterIdLst>
    <p:notesMasterId r:id="rId15"/>
  </p:notesMasterIdLst>
  <p:handoutMasterIdLst>
    <p:handoutMasterId r:id="rId16"/>
  </p:handoutMasterIdLst>
  <p:sldIdLst>
    <p:sldId id="409" r:id="rId3"/>
    <p:sldId id="410" r:id="rId4"/>
    <p:sldId id="413" r:id="rId5"/>
    <p:sldId id="423" r:id="rId6"/>
    <p:sldId id="419" r:id="rId7"/>
    <p:sldId id="424" r:id="rId8"/>
    <p:sldId id="418" r:id="rId9"/>
    <p:sldId id="433" r:id="rId10"/>
    <p:sldId id="442" r:id="rId11"/>
    <p:sldId id="441" r:id="rId12"/>
    <p:sldId id="431" r:id="rId13"/>
    <p:sldId id="411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239903472@qq.com" initials="1" lastIdx="2" clrIdx="0">
    <p:extLst>
      <p:ext uri="{19B8F6BF-5375-455C-9EA6-DF929625EA0E}">
        <p15:presenceInfo xmlns:p15="http://schemas.microsoft.com/office/powerpoint/2012/main" userId="d507b0acef3db5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4EA"/>
    <a:srgbClr val="91BCB0"/>
    <a:srgbClr val="91BCB2"/>
    <a:srgbClr val="B4D2CA"/>
    <a:srgbClr val="426E64"/>
    <a:srgbClr val="D8E7E2"/>
    <a:srgbClr val="778D87"/>
    <a:srgbClr val="5A3434"/>
    <a:srgbClr val="7E8E8C"/>
    <a:srgbClr val="7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5314" autoAdjust="0"/>
  </p:normalViewPr>
  <p:slideViewPr>
    <p:cSldViewPr snapToGrid="0" showGuides="1">
      <p:cViewPr varScale="1">
        <p:scale>
          <a:sx n="87" d="100"/>
          <a:sy n="87" d="100"/>
        </p:scale>
        <p:origin x="610" y="77"/>
      </p:cViewPr>
      <p:guideLst>
        <p:guide orient="horz" pos="2162"/>
        <p:guide pos="385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823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65617-E884-4C3A-A519-E235D41D54A9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075AE-F362-49CC-B6BF-4FE730337E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802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211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9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9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9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9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9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9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9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9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9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9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9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9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9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9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9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9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9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9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3" Type="http://schemas.openxmlformats.org/officeDocument/2006/relationships/tags" Target="../tags/tag298.xml"/><Relationship Id="rId7" Type="http://schemas.openxmlformats.org/officeDocument/2006/relationships/tags" Target="../tags/tag302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5" Type="http://schemas.openxmlformats.org/officeDocument/2006/relationships/tags" Target="../tags/tag300.xml"/><Relationship Id="rId4" Type="http://schemas.openxmlformats.org/officeDocument/2006/relationships/tags" Target="../tags/tag299.xml"/><Relationship Id="rId9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3" Type="http://schemas.openxmlformats.org/officeDocument/2006/relationships/tags" Target="../tags/tag306.xml"/><Relationship Id="rId7" Type="http://schemas.openxmlformats.org/officeDocument/2006/relationships/tags" Target="../tags/tag310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tags" Target="../tags/tag307.xml"/><Relationship Id="rId9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9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3" Type="http://schemas.openxmlformats.org/officeDocument/2006/relationships/tags" Target="../tags/tag322.xml"/><Relationship Id="rId7" Type="http://schemas.openxmlformats.org/officeDocument/2006/relationships/tags" Target="../tags/tag326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4" Type="http://schemas.openxmlformats.org/officeDocument/2006/relationships/tags" Target="../tags/tag323.xml"/><Relationship Id="rId9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tags" Target="../tags/tag331.xml"/><Relationship Id="rId9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5" Type="http://schemas.openxmlformats.org/officeDocument/2006/relationships/tags" Target="../tags/tag340.xml"/><Relationship Id="rId4" Type="http://schemas.openxmlformats.org/officeDocument/2006/relationships/tags" Target="../tags/tag339.xml"/><Relationship Id="rId9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5" Type="http://schemas.openxmlformats.org/officeDocument/2006/relationships/tags" Target="../tags/tag348.xml"/><Relationship Id="rId4" Type="http://schemas.openxmlformats.org/officeDocument/2006/relationships/tags" Target="../tags/tag347.xml"/><Relationship Id="rId9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359.xml"/><Relationship Id="rId3" Type="http://schemas.openxmlformats.org/officeDocument/2006/relationships/tags" Target="../tags/tag354.xml"/><Relationship Id="rId7" Type="http://schemas.openxmlformats.org/officeDocument/2006/relationships/tags" Target="../tags/tag358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5" Type="http://schemas.openxmlformats.org/officeDocument/2006/relationships/tags" Target="../tags/tag356.xml"/><Relationship Id="rId4" Type="http://schemas.openxmlformats.org/officeDocument/2006/relationships/tags" Target="../tags/tag355.xml"/><Relationship Id="rId9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3" Type="http://schemas.openxmlformats.org/officeDocument/2006/relationships/tags" Target="../tags/tag362.xml"/><Relationship Id="rId7" Type="http://schemas.openxmlformats.org/officeDocument/2006/relationships/tags" Target="../tags/tag366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tags" Target="../tags/tag365.xml"/><Relationship Id="rId5" Type="http://schemas.openxmlformats.org/officeDocument/2006/relationships/tags" Target="../tags/tag364.xml"/><Relationship Id="rId4" Type="http://schemas.openxmlformats.org/officeDocument/2006/relationships/tags" Target="../tags/tag363.xml"/><Relationship Id="rId9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3" Type="http://schemas.openxmlformats.org/officeDocument/2006/relationships/tags" Target="../tags/tag370.xml"/><Relationship Id="rId7" Type="http://schemas.openxmlformats.org/officeDocument/2006/relationships/tags" Target="../tags/tag374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5" Type="http://schemas.openxmlformats.org/officeDocument/2006/relationships/tags" Target="../tags/tag372.xml"/><Relationship Id="rId4" Type="http://schemas.openxmlformats.org/officeDocument/2006/relationships/tags" Target="../tags/tag371.xml"/><Relationship Id="rId9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383.xml"/><Relationship Id="rId3" Type="http://schemas.openxmlformats.org/officeDocument/2006/relationships/tags" Target="../tags/tag378.xml"/><Relationship Id="rId7" Type="http://schemas.openxmlformats.org/officeDocument/2006/relationships/tags" Target="../tags/tag382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" Type="http://schemas.openxmlformats.org/officeDocument/2006/relationships/tags" Target="../tags/tag379.xml"/><Relationship Id="rId9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3" Type="http://schemas.openxmlformats.org/officeDocument/2006/relationships/tags" Target="../tags/tag386.xml"/><Relationship Id="rId7" Type="http://schemas.openxmlformats.org/officeDocument/2006/relationships/tags" Target="../tags/tag390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5" Type="http://schemas.openxmlformats.org/officeDocument/2006/relationships/tags" Target="../tags/tag388.xml"/><Relationship Id="rId4" Type="http://schemas.openxmlformats.org/officeDocument/2006/relationships/tags" Target="../tags/tag387.xml"/><Relationship Id="rId9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3" Type="http://schemas.openxmlformats.org/officeDocument/2006/relationships/tags" Target="../tags/tag394.xml"/><Relationship Id="rId7" Type="http://schemas.openxmlformats.org/officeDocument/2006/relationships/tags" Target="../tags/tag398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4" Type="http://schemas.openxmlformats.org/officeDocument/2006/relationships/tags" Target="../tags/tag395.xml"/><Relationship Id="rId9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3" Type="http://schemas.openxmlformats.org/officeDocument/2006/relationships/tags" Target="../tags/tag402.xml"/><Relationship Id="rId7" Type="http://schemas.openxmlformats.org/officeDocument/2006/relationships/tags" Target="../tags/tag406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Relationship Id="rId9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3" Type="http://schemas.openxmlformats.org/officeDocument/2006/relationships/tags" Target="../tags/tag410.xml"/><Relationship Id="rId7" Type="http://schemas.openxmlformats.org/officeDocument/2006/relationships/tags" Target="../tags/tag414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5" Type="http://schemas.openxmlformats.org/officeDocument/2006/relationships/tags" Target="../tags/tag412.xml"/><Relationship Id="rId4" Type="http://schemas.openxmlformats.org/officeDocument/2006/relationships/tags" Target="../tags/tag411.xml"/><Relationship Id="rId9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423.xml"/><Relationship Id="rId3" Type="http://schemas.openxmlformats.org/officeDocument/2006/relationships/tags" Target="../tags/tag418.xml"/><Relationship Id="rId7" Type="http://schemas.openxmlformats.org/officeDocument/2006/relationships/tags" Target="../tags/tag422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5" Type="http://schemas.openxmlformats.org/officeDocument/2006/relationships/tags" Target="../tags/tag420.xml"/><Relationship Id="rId4" Type="http://schemas.openxmlformats.org/officeDocument/2006/relationships/tags" Target="../tags/tag419.xml"/><Relationship Id="rId9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9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5" Type="http://schemas.openxmlformats.org/officeDocument/2006/relationships/tags" Target="../tags/tag436.xml"/><Relationship Id="rId4" Type="http://schemas.openxmlformats.org/officeDocument/2006/relationships/tags" Target="../tags/tag435.xml"/><Relationship Id="rId9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447.xml"/><Relationship Id="rId3" Type="http://schemas.openxmlformats.org/officeDocument/2006/relationships/tags" Target="../tags/tag442.xml"/><Relationship Id="rId7" Type="http://schemas.openxmlformats.org/officeDocument/2006/relationships/tags" Target="../tags/tag446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5" Type="http://schemas.openxmlformats.org/officeDocument/2006/relationships/tags" Target="../tags/tag444.xml"/><Relationship Id="rId4" Type="http://schemas.openxmlformats.org/officeDocument/2006/relationships/tags" Target="../tags/tag443.xml"/><Relationship Id="rId9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3" Type="http://schemas.openxmlformats.org/officeDocument/2006/relationships/tags" Target="../tags/tag450.xml"/><Relationship Id="rId7" Type="http://schemas.openxmlformats.org/officeDocument/2006/relationships/tags" Target="../tags/tag454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5" Type="http://schemas.openxmlformats.org/officeDocument/2006/relationships/tags" Target="../tags/tag452.xml"/><Relationship Id="rId4" Type="http://schemas.openxmlformats.org/officeDocument/2006/relationships/tags" Target="../tags/tag451.xml"/><Relationship Id="rId9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463.xml"/><Relationship Id="rId3" Type="http://schemas.openxmlformats.org/officeDocument/2006/relationships/tags" Target="../tags/tag458.xml"/><Relationship Id="rId7" Type="http://schemas.openxmlformats.org/officeDocument/2006/relationships/tags" Target="../tags/tag462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5" Type="http://schemas.openxmlformats.org/officeDocument/2006/relationships/tags" Target="../tags/tag468.xml"/><Relationship Id="rId4" Type="http://schemas.openxmlformats.org/officeDocument/2006/relationships/tags" Target="../tags/tag467.xml"/><Relationship Id="rId9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479.xml"/><Relationship Id="rId3" Type="http://schemas.openxmlformats.org/officeDocument/2006/relationships/tags" Target="../tags/tag474.xml"/><Relationship Id="rId7" Type="http://schemas.openxmlformats.org/officeDocument/2006/relationships/tags" Target="../tags/tag478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5" Type="http://schemas.openxmlformats.org/officeDocument/2006/relationships/tags" Target="../tags/tag476.xml"/><Relationship Id="rId4" Type="http://schemas.openxmlformats.org/officeDocument/2006/relationships/tags" Target="../tags/tag475.xml"/><Relationship Id="rId9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487.xml"/><Relationship Id="rId3" Type="http://schemas.openxmlformats.org/officeDocument/2006/relationships/tags" Target="../tags/tag482.xml"/><Relationship Id="rId7" Type="http://schemas.openxmlformats.org/officeDocument/2006/relationships/tags" Target="../tags/tag486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5" Type="http://schemas.openxmlformats.org/officeDocument/2006/relationships/tags" Target="../tags/tag484.xml"/><Relationship Id="rId4" Type="http://schemas.openxmlformats.org/officeDocument/2006/relationships/tags" Target="../tags/tag483.xml"/><Relationship Id="rId9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495.xml"/><Relationship Id="rId3" Type="http://schemas.openxmlformats.org/officeDocument/2006/relationships/tags" Target="../tags/tag490.xml"/><Relationship Id="rId7" Type="http://schemas.openxmlformats.org/officeDocument/2006/relationships/tags" Target="../tags/tag494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5" Type="http://schemas.openxmlformats.org/officeDocument/2006/relationships/tags" Target="../tags/tag492.xml"/><Relationship Id="rId4" Type="http://schemas.openxmlformats.org/officeDocument/2006/relationships/tags" Target="../tags/tag491.xml"/><Relationship Id="rId9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503.xml"/><Relationship Id="rId3" Type="http://schemas.openxmlformats.org/officeDocument/2006/relationships/tags" Target="../tags/tag498.xml"/><Relationship Id="rId7" Type="http://schemas.openxmlformats.org/officeDocument/2006/relationships/tags" Target="../tags/tag502.xml"/><Relationship Id="rId2" Type="http://schemas.openxmlformats.org/officeDocument/2006/relationships/tags" Target="../tags/tag497.xml"/><Relationship Id="rId1" Type="http://schemas.openxmlformats.org/officeDocument/2006/relationships/tags" Target="../tags/tag496.xml"/><Relationship Id="rId6" Type="http://schemas.openxmlformats.org/officeDocument/2006/relationships/tags" Target="../tags/tag501.xml"/><Relationship Id="rId5" Type="http://schemas.openxmlformats.org/officeDocument/2006/relationships/tags" Target="../tags/tag500.xml"/><Relationship Id="rId4" Type="http://schemas.openxmlformats.org/officeDocument/2006/relationships/tags" Target="../tags/tag499.xml"/><Relationship Id="rId9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511.xml"/><Relationship Id="rId3" Type="http://schemas.openxmlformats.org/officeDocument/2006/relationships/tags" Target="../tags/tag506.xml"/><Relationship Id="rId7" Type="http://schemas.openxmlformats.org/officeDocument/2006/relationships/tags" Target="../tags/tag510.xml"/><Relationship Id="rId2" Type="http://schemas.openxmlformats.org/officeDocument/2006/relationships/tags" Target="../tags/tag505.xml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5" Type="http://schemas.openxmlformats.org/officeDocument/2006/relationships/tags" Target="../tags/tag508.xml"/><Relationship Id="rId4" Type="http://schemas.openxmlformats.org/officeDocument/2006/relationships/tags" Target="../tags/tag507.xml"/><Relationship Id="rId9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519.xml"/><Relationship Id="rId3" Type="http://schemas.openxmlformats.org/officeDocument/2006/relationships/tags" Target="../tags/tag514.xml"/><Relationship Id="rId7" Type="http://schemas.openxmlformats.org/officeDocument/2006/relationships/tags" Target="../tags/tag518.xml"/><Relationship Id="rId2" Type="http://schemas.openxmlformats.org/officeDocument/2006/relationships/tags" Target="../tags/tag513.xml"/><Relationship Id="rId1" Type="http://schemas.openxmlformats.org/officeDocument/2006/relationships/tags" Target="../tags/tag512.xml"/><Relationship Id="rId6" Type="http://schemas.openxmlformats.org/officeDocument/2006/relationships/tags" Target="../tags/tag517.xml"/><Relationship Id="rId5" Type="http://schemas.openxmlformats.org/officeDocument/2006/relationships/tags" Target="../tags/tag516.xml"/><Relationship Id="rId4" Type="http://schemas.openxmlformats.org/officeDocument/2006/relationships/tags" Target="../tags/tag515.xml"/><Relationship Id="rId9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527.xml"/><Relationship Id="rId3" Type="http://schemas.openxmlformats.org/officeDocument/2006/relationships/tags" Target="../tags/tag522.xml"/><Relationship Id="rId7" Type="http://schemas.openxmlformats.org/officeDocument/2006/relationships/tags" Target="../tags/tag526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5" Type="http://schemas.openxmlformats.org/officeDocument/2006/relationships/tags" Target="../tags/tag524.xml"/><Relationship Id="rId4" Type="http://schemas.openxmlformats.org/officeDocument/2006/relationships/tags" Target="../tags/tag523.xml"/><Relationship Id="rId9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535.xml"/><Relationship Id="rId3" Type="http://schemas.openxmlformats.org/officeDocument/2006/relationships/tags" Target="../tags/tag530.xml"/><Relationship Id="rId7" Type="http://schemas.openxmlformats.org/officeDocument/2006/relationships/tags" Target="../tags/tag534.xml"/><Relationship Id="rId2" Type="http://schemas.openxmlformats.org/officeDocument/2006/relationships/tags" Target="../tags/tag529.xml"/><Relationship Id="rId1" Type="http://schemas.openxmlformats.org/officeDocument/2006/relationships/tags" Target="../tags/tag528.xml"/><Relationship Id="rId6" Type="http://schemas.openxmlformats.org/officeDocument/2006/relationships/tags" Target="../tags/tag533.xml"/><Relationship Id="rId5" Type="http://schemas.openxmlformats.org/officeDocument/2006/relationships/tags" Target="../tags/tag532.xml"/><Relationship Id="rId4" Type="http://schemas.openxmlformats.org/officeDocument/2006/relationships/tags" Target="../tags/tag531.xml"/><Relationship Id="rId9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543.xml"/><Relationship Id="rId3" Type="http://schemas.openxmlformats.org/officeDocument/2006/relationships/tags" Target="../tags/tag538.xml"/><Relationship Id="rId7" Type="http://schemas.openxmlformats.org/officeDocument/2006/relationships/tags" Target="../tags/tag542.xm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5" Type="http://schemas.openxmlformats.org/officeDocument/2006/relationships/tags" Target="../tags/tag540.xml"/><Relationship Id="rId4" Type="http://schemas.openxmlformats.org/officeDocument/2006/relationships/tags" Target="../tags/tag539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551.xml"/><Relationship Id="rId3" Type="http://schemas.openxmlformats.org/officeDocument/2006/relationships/tags" Target="../tags/tag546.xml"/><Relationship Id="rId7" Type="http://schemas.openxmlformats.org/officeDocument/2006/relationships/tags" Target="../tags/tag550.xml"/><Relationship Id="rId2" Type="http://schemas.openxmlformats.org/officeDocument/2006/relationships/tags" Target="../tags/tag545.xml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5" Type="http://schemas.openxmlformats.org/officeDocument/2006/relationships/tags" Target="../tags/tag548.xml"/><Relationship Id="rId4" Type="http://schemas.openxmlformats.org/officeDocument/2006/relationships/tags" Target="../tags/tag547.xml"/><Relationship Id="rId9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559.xml"/><Relationship Id="rId3" Type="http://schemas.openxmlformats.org/officeDocument/2006/relationships/tags" Target="../tags/tag554.xml"/><Relationship Id="rId7" Type="http://schemas.openxmlformats.org/officeDocument/2006/relationships/tags" Target="../tags/tag558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5" Type="http://schemas.openxmlformats.org/officeDocument/2006/relationships/tags" Target="../tags/tag556.xml"/><Relationship Id="rId4" Type="http://schemas.openxmlformats.org/officeDocument/2006/relationships/tags" Target="../tags/tag555.xml"/><Relationship Id="rId9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567.xml"/><Relationship Id="rId3" Type="http://schemas.openxmlformats.org/officeDocument/2006/relationships/tags" Target="../tags/tag562.xml"/><Relationship Id="rId7" Type="http://schemas.openxmlformats.org/officeDocument/2006/relationships/tags" Target="../tags/tag566.xml"/><Relationship Id="rId2" Type="http://schemas.openxmlformats.org/officeDocument/2006/relationships/tags" Target="../tags/tag561.xml"/><Relationship Id="rId1" Type="http://schemas.openxmlformats.org/officeDocument/2006/relationships/tags" Target="../tags/tag560.xml"/><Relationship Id="rId6" Type="http://schemas.openxmlformats.org/officeDocument/2006/relationships/tags" Target="../tags/tag565.xml"/><Relationship Id="rId5" Type="http://schemas.openxmlformats.org/officeDocument/2006/relationships/tags" Target="../tags/tag564.xml"/><Relationship Id="rId4" Type="http://schemas.openxmlformats.org/officeDocument/2006/relationships/tags" Target="../tags/tag563.xml"/><Relationship Id="rId9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575.xml"/><Relationship Id="rId3" Type="http://schemas.openxmlformats.org/officeDocument/2006/relationships/tags" Target="../tags/tag570.xml"/><Relationship Id="rId7" Type="http://schemas.openxmlformats.org/officeDocument/2006/relationships/tags" Target="../tags/tag574.xml"/><Relationship Id="rId2" Type="http://schemas.openxmlformats.org/officeDocument/2006/relationships/tags" Target="../tags/tag569.xml"/><Relationship Id="rId1" Type="http://schemas.openxmlformats.org/officeDocument/2006/relationships/tags" Target="../tags/tag568.xml"/><Relationship Id="rId6" Type="http://schemas.openxmlformats.org/officeDocument/2006/relationships/tags" Target="../tags/tag573.xml"/><Relationship Id="rId5" Type="http://schemas.openxmlformats.org/officeDocument/2006/relationships/tags" Target="../tags/tag572.xml"/><Relationship Id="rId4" Type="http://schemas.openxmlformats.org/officeDocument/2006/relationships/tags" Target="../tags/tag571.xml"/><Relationship Id="rId9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583.xml"/><Relationship Id="rId3" Type="http://schemas.openxmlformats.org/officeDocument/2006/relationships/tags" Target="../tags/tag578.xml"/><Relationship Id="rId7" Type="http://schemas.openxmlformats.org/officeDocument/2006/relationships/tags" Target="../tags/tag582.xml"/><Relationship Id="rId2" Type="http://schemas.openxmlformats.org/officeDocument/2006/relationships/tags" Target="../tags/tag577.xml"/><Relationship Id="rId1" Type="http://schemas.openxmlformats.org/officeDocument/2006/relationships/tags" Target="../tags/tag576.xml"/><Relationship Id="rId6" Type="http://schemas.openxmlformats.org/officeDocument/2006/relationships/tags" Target="../tags/tag581.xml"/><Relationship Id="rId5" Type="http://schemas.openxmlformats.org/officeDocument/2006/relationships/tags" Target="../tags/tag580.xml"/><Relationship Id="rId4" Type="http://schemas.openxmlformats.org/officeDocument/2006/relationships/tags" Target="../tags/tag579.xml"/><Relationship Id="rId9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591.xml"/><Relationship Id="rId3" Type="http://schemas.openxmlformats.org/officeDocument/2006/relationships/tags" Target="../tags/tag586.xml"/><Relationship Id="rId7" Type="http://schemas.openxmlformats.org/officeDocument/2006/relationships/tags" Target="../tags/tag590.xml"/><Relationship Id="rId2" Type="http://schemas.openxmlformats.org/officeDocument/2006/relationships/tags" Target="../tags/tag585.xml"/><Relationship Id="rId1" Type="http://schemas.openxmlformats.org/officeDocument/2006/relationships/tags" Target="../tags/tag584.xml"/><Relationship Id="rId6" Type="http://schemas.openxmlformats.org/officeDocument/2006/relationships/tags" Target="../tags/tag589.xml"/><Relationship Id="rId5" Type="http://schemas.openxmlformats.org/officeDocument/2006/relationships/tags" Target="../tags/tag588.xml"/><Relationship Id="rId4" Type="http://schemas.openxmlformats.org/officeDocument/2006/relationships/tags" Target="../tags/tag587.xml"/><Relationship Id="rId9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tags" Target="../tags/tag599.xml"/><Relationship Id="rId3" Type="http://schemas.openxmlformats.org/officeDocument/2006/relationships/tags" Target="../tags/tag594.xml"/><Relationship Id="rId7" Type="http://schemas.openxmlformats.org/officeDocument/2006/relationships/tags" Target="../tags/tag598.xml"/><Relationship Id="rId2" Type="http://schemas.openxmlformats.org/officeDocument/2006/relationships/tags" Target="../tags/tag593.xml"/><Relationship Id="rId1" Type="http://schemas.openxmlformats.org/officeDocument/2006/relationships/tags" Target="../tags/tag592.xml"/><Relationship Id="rId6" Type="http://schemas.openxmlformats.org/officeDocument/2006/relationships/tags" Target="../tags/tag597.xml"/><Relationship Id="rId5" Type="http://schemas.openxmlformats.org/officeDocument/2006/relationships/tags" Target="../tags/tag596.xml"/><Relationship Id="rId4" Type="http://schemas.openxmlformats.org/officeDocument/2006/relationships/tags" Target="../tags/tag595.xml"/><Relationship Id="rId9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607.xml"/><Relationship Id="rId3" Type="http://schemas.openxmlformats.org/officeDocument/2006/relationships/tags" Target="../tags/tag602.xml"/><Relationship Id="rId7" Type="http://schemas.openxmlformats.org/officeDocument/2006/relationships/tags" Target="../tags/tag606.xml"/><Relationship Id="rId2" Type="http://schemas.openxmlformats.org/officeDocument/2006/relationships/tags" Target="../tags/tag601.xml"/><Relationship Id="rId1" Type="http://schemas.openxmlformats.org/officeDocument/2006/relationships/tags" Target="../tags/tag600.xml"/><Relationship Id="rId6" Type="http://schemas.openxmlformats.org/officeDocument/2006/relationships/tags" Target="../tags/tag605.xml"/><Relationship Id="rId5" Type="http://schemas.openxmlformats.org/officeDocument/2006/relationships/tags" Target="../tags/tag604.xml"/><Relationship Id="rId4" Type="http://schemas.openxmlformats.org/officeDocument/2006/relationships/tags" Target="../tags/tag603.xml"/><Relationship Id="rId9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615.xml"/><Relationship Id="rId3" Type="http://schemas.openxmlformats.org/officeDocument/2006/relationships/tags" Target="../tags/tag610.xml"/><Relationship Id="rId7" Type="http://schemas.openxmlformats.org/officeDocument/2006/relationships/tags" Target="../tags/tag614.xml"/><Relationship Id="rId2" Type="http://schemas.openxmlformats.org/officeDocument/2006/relationships/tags" Target="../tags/tag609.xml"/><Relationship Id="rId1" Type="http://schemas.openxmlformats.org/officeDocument/2006/relationships/tags" Target="../tags/tag608.xml"/><Relationship Id="rId6" Type="http://schemas.openxmlformats.org/officeDocument/2006/relationships/tags" Target="../tags/tag613.xml"/><Relationship Id="rId5" Type="http://schemas.openxmlformats.org/officeDocument/2006/relationships/tags" Target="../tags/tag612.xml"/><Relationship Id="rId4" Type="http://schemas.openxmlformats.org/officeDocument/2006/relationships/tags" Target="../tags/tag611.xml"/><Relationship Id="rId9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623.xml"/><Relationship Id="rId3" Type="http://schemas.openxmlformats.org/officeDocument/2006/relationships/tags" Target="../tags/tag618.xml"/><Relationship Id="rId7" Type="http://schemas.openxmlformats.org/officeDocument/2006/relationships/tags" Target="../tags/tag622.xml"/><Relationship Id="rId2" Type="http://schemas.openxmlformats.org/officeDocument/2006/relationships/tags" Target="../tags/tag617.xml"/><Relationship Id="rId1" Type="http://schemas.openxmlformats.org/officeDocument/2006/relationships/tags" Target="../tags/tag616.xml"/><Relationship Id="rId6" Type="http://schemas.openxmlformats.org/officeDocument/2006/relationships/tags" Target="../tags/tag621.xml"/><Relationship Id="rId5" Type="http://schemas.openxmlformats.org/officeDocument/2006/relationships/tags" Target="../tags/tag620.xml"/><Relationship Id="rId10" Type="http://schemas.openxmlformats.org/officeDocument/2006/relationships/hyperlink" Target="http://www.1ppt.com/hangye/" TargetMode="External"/><Relationship Id="rId4" Type="http://schemas.openxmlformats.org/officeDocument/2006/relationships/tags" Target="../tags/tag619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626.xml"/><Relationship Id="rId2" Type="http://schemas.openxmlformats.org/officeDocument/2006/relationships/tags" Target="../tags/tag625.xml"/><Relationship Id="rId1" Type="http://schemas.openxmlformats.org/officeDocument/2006/relationships/tags" Target="../tags/tag62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630.xml"/><Relationship Id="rId2" Type="http://schemas.openxmlformats.org/officeDocument/2006/relationships/tags" Target="../tags/tag629.xml"/><Relationship Id="rId1" Type="http://schemas.openxmlformats.org/officeDocument/2006/relationships/tags" Target="../tags/tag628.xml"/><Relationship Id="rId4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63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32.xml"/><Relationship Id="rId1" Type="http://schemas.openxmlformats.org/officeDocument/2006/relationships/tags" Target="../tags/tag631.xml"/><Relationship Id="rId6" Type="http://schemas.openxmlformats.org/officeDocument/2006/relationships/tags" Target="../tags/tag636.xml"/><Relationship Id="rId5" Type="http://schemas.openxmlformats.org/officeDocument/2006/relationships/tags" Target="../tags/tag635.xml"/><Relationship Id="rId4" Type="http://schemas.openxmlformats.org/officeDocument/2006/relationships/tags" Target="../tags/tag63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639.xml"/><Relationship Id="rId2" Type="http://schemas.openxmlformats.org/officeDocument/2006/relationships/tags" Target="../tags/tag638.xml"/><Relationship Id="rId1" Type="http://schemas.openxmlformats.org/officeDocument/2006/relationships/tags" Target="../tags/tag63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1.xml"/><Relationship Id="rId4" Type="http://schemas.openxmlformats.org/officeDocument/2006/relationships/tags" Target="../tags/tag64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644.xml"/><Relationship Id="rId2" Type="http://schemas.openxmlformats.org/officeDocument/2006/relationships/tags" Target="../tags/tag643.xml"/><Relationship Id="rId1" Type="http://schemas.openxmlformats.org/officeDocument/2006/relationships/tags" Target="../tags/tag64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4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648.xml"/><Relationship Id="rId2" Type="http://schemas.openxmlformats.org/officeDocument/2006/relationships/tags" Target="../tags/tag647.xml"/><Relationship Id="rId1" Type="http://schemas.openxmlformats.org/officeDocument/2006/relationships/tags" Target="../tags/tag64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0.xml"/><Relationship Id="rId4" Type="http://schemas.openxmlformats.org/officeDocument/2006/relationships/tags" Target="../tags/tag64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ttps://v.youku.com/v_show/id_XNTg4OTcwMDM3Ng==.htm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131288"/>
      </p:ext>
    </p:extLst>
  </p:cSld>
  <p:clrMapOvr>
    <a:masterClrMapping/>
  </p:clrMapOvr>
  <p:transition spd="slow">
    <p:push dir="u"/>
  </p:transition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537909"/>
      </p:ext>
    </p:extLst>
  </p:cSld>
  <p:clrMapOvr>
    <a:masterClrMapping/>
  </p:clrMapOvr>
  <p:transition spd="slow">
    <p:push dir="u"/>
  </p:transition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088404"/>
      </p:ext>
    </p:extLst>
  </p:cSld>
  <p:clrMapOvr>
    <a:masterClrMapping/>
  </p:clrMapOvr>
  <p:transition spd="slow">
    <p:push dir="u"/>
  </p:transition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774338"/>
      </p:ext>
    </p:extLst>
  </p:cSld>
  <p:clrMapOvr>
    <a:masterClrMapping/>
  </p:clrMapOvr>
  <p:transition spd="slow">
    <p:push dir="u"/>
  </p:transition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490043"/>
      </p:ext>
    </p:extLst>
  </p:cSld>
  <p:clrMapOvr>
    <a:masterClrMapping/>
  </p:clrMapOvr>
  <p:transition spd="slow">
    <p:push dir="u"/>
  </p:transition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393206"/>
      </p:ext>
    </p:extLst>
  </p:cSld>
  <p:clrMapOvr>
    <a:masterClrMapping/>
  </p:clrMapOvr>
  <p:transition spd="slow">
    <p:push dir="u"/>
  </p:transition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57940"/>
      </p:ext>
    </p:extLst>
  </p:cSld>
  <p:clrMapOvr>
    <a:masterClrMapping/>
  </p:clrMapOvr>
  <p:transition spd="slow">
    <p:push dir="u"/>
  </p:transition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796610"/>
      </p:ext>
    </p:extLst>
  </p:cSld>
  <p:clrMapOvr>
    <a:masterClrMapping/>
  </p:clrMapOvr>
  <p:transition spd="slow">
    <p:push dir="u"/>
  </p:transition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87090"/>
      </p:ext>
    </p:extLst>
  </p:cSld>
  <p:clrMapOvr>
    <a:masterClrMapping/>
  </p:clrMapOvr>
  <p:transition spd="slow">
    <p:push dir="u"/>
  </p:transition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306782"/>
      </p:ext>
    </p:extLst>
  </p:cSld>
  <p:clrMapOvr>
    <a:masterClrMapping/>
  </p:clrMapOvr>
  <p:transition spd="slow">
    <p:push dir="u"/>
  </p:transition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882710"/>
      </p:ext>
    </p:extLst>
  </p:cSld>
  <p:clrMapOvr>
    <a:masterClrMapping/>
  </p:clrMapOvr>
  <p:transition spd="slow">
    <p:push dir="u"/>
  </p:transition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473846"/>
      </p:ext>
    </p:extLst>
  </p:cSld>
  <p:clrMapOvr>
    <a:masterClrMapping/>
  </p:clrMapOvr>
  <p:transition spd="slow">
    <p:push dir="u"/>
  </p:transition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472386"/>
      </p:ext>
    </p:extLst>
  </p:cSld>
  <p:clrMapOvr>
    <a:masterClrMapping/>
  </p:clrMapOvr>
  <p:transition spd="slow">
    <p:push dir="u"/>
  </p:transition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859031"/>
      </p:ext>
    </p:extLst>
  </p:cSld>
  <p:clrMapOvr>
    <a:masterClrMapping/>
  </p:clrMapOvr>
  <p:transition spd="slow">
    <p:push dir="u"/>
  </p:transition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828100"/>
      </p:ext>
    </p:extLst>
  </p:cSld>
  <p:clrMapOvr>
    <a:masterClrMapping/>
  </p:clrMapOvr>
  <p:transition spd="slow">
    <p:push dir="u"/>
  </p:transition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128349"/>
      </p:ext>
    </p:extLst>
  </p:cSld>
  <p:clrMapOvr>
    <a:masterClrMapping/>
  </p:clrMapOvr>
  <p:transition spd="slow">
    <p:push dir="u"/>
  </p:transition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43272"/>
      </p:ext>
    </p:extLst>
  </p:cSld>
  <p:clrMapOvr>
    <a:masterClrMapping/>
  </p:clrMapOvr>
  <p:transition spd="slow">
    <p:push dir="u"/>
  </p:transition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550376"/>
      </p:ext>
    </p:extLst>
  </p:cSld>
  <p:clrMapOvr>
    <a:masterClrMapping/>
  </p:clrMapOvr>
  <p:transition spd="slow">
    <p:push dir="u"/>
  </p:transition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590458"/>
      </p:ext>
    </p:extLst>
  </p:cSld>
  <p:clrMapOvr>
    <a:masterClrMapping/>
  </p:clrMapOvr>
  <p:transition spd="slow">
    <p:push dir="u"/>
  </p:transition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176212"/>
      </p:ext>
    </p:extLst>
  </p:cSld>
  <p:clrMapOvr>
    <a:masterClrMapping/>
  </p:clrMapOvr>
  <p:transition spd="slow">
    <p:push dir="u"/>
  </p:transition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290484"/>
      </p:ext>
    </p:extLst>
  </p:cSld>
  <p:clrMapOvr>
    <a:masterClrMapping/>
  </p:clrMapOvr>
  <p:transition spd="slow">
    <p:push dir="u"/>
  </p:transition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374016"/>
      </p:ext>
    </p:extLst>
  </p:cSld>
  <p:clrMapOvr>
    <a:masterClrMapping/>
  </p:clrMapOvr>
  <p:transition spd="slow">
    <p:push dir="u"/>
  </p:transition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278477"/>
      </p:ext>
    </p:extLst>
  </p:cSld>
  <p:clrMapOvr>
    <a:masterClrMapping/>
  </p:clrMapOvr>
  <p:transition spd="slow">
    <p:push dir="u"/>
  </p:transition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546105"/>
      </p:ext>
    </p:extLst>
  </p:cSld>
  <p:clrMapOvr>
    <a:masterClrMapping/>
  </p:clrMapOvr>
  <p:transition spd="slow">
    <p:push dir="u"/>
  </p:transition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355784"/>
      </p:ext>
    </p:extLst>
  </p:cSld>
  <p:clrMapOvr>
    <a:masterClrMapping/>
  </p:clrMapOvr>
  <p:transition spd="slow">
    <p:push dir="u"/>
  </p:transition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756574"/>
      </p:ext>
    </p:extLst>
  </p:cSld>
  <p:clrMapOvr>
    <a:masterClrMapping/>
  </p:clrMapOvr>
  <p:transition spd="slow">
    <p:push dir="u"/>
  </p:transition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415834"/>
      </p:ext>
    </p:extLst>
  </p:cSld>
  <p:clrMapOvr>
    <a:masterClrMapping/>
  </p:clrMapOvr>
  <p:transition spd="slow">
    <p:push dir="u"/>
  </p:transition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77491"/>
      </p:ext>
    </p:extLst>
  </p:cSld>
  <p:clrMapOvr>
    <a:masterClrMapping/>
  </p:clrMapOvr>
  <p:transition spd="slow">
    <p:push dir="u"/>
  </p:transition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132458"/>
      </p:ext>
    </p:extLst>
  </p:cSld>
  <p:clrMapOvr>
    <a:masterClrMapping/>
  </p:clrMapOvr>
  <p:transition spd="slow">
    <p:push dir="u"/>
  </p:transition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475703"/>
      </p:ext>
    </p:extLst>
  </p:cSld>
  <p:clrMapOvr>
    <a:masterClrMapping/>
  </p:clrMapOvr>
  <p:transition spd="slow">
    <p:push dir="u"/>
  </p:transition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280290"/>
      </p:ext>
    </p:extLst>
  </p:cSld>
  <p:clrMapOvr>
    <a:masterClrMapping/>
  </p:clrMapOvr>
  <p:transition spd="slow">
    <p:push dir="u"/>
  </p:transition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005034"/>
      </p:ext>
    </p:extLst>
  </p:cSld>
  <p:clrMapOvr>
    <a:masterClrMapping/>
  </p:clrMapOvr>
  <p:transition spd="slow">
    <p:push dir="u"/>
  </p:transition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642972"/>
      </p:ext>
    </p:extLst>
  </p:cSld>
  <p:clrMapOvr>
    <a:masterClrMapping/>
  </p:clrMapOvr>
  <p:transition spd="slow">
    <p:push dir="u"/>
  </p:transition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853418"/>
      </p:ext>
    </p:extLst>
  </p:cSld>
  <p:clrMapOvr>
    <a:masterClrMapping/>
  </p:clrMapOvr>
  <p:transition spd="slow">
    <p:push dir="u"/>
  </p:transition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50982"/>
      </p:ext>
    </p:extLst>
  </p:cSld>
  <p:clrMapOvr>
    <a:masterClrMapping/>
  </p:clrMapOvr>
  <p:transition spd="slow">
    <p:push dir="u"/>
  </p:transition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848277"/>
      </p:ext>
    </p:extLst>
  </p:cSld>
  <p:clrMapOvr>
    <a:masterClrMapping/>
  </p:clrMapOvr>
  <p:transition spd="slow">
    <p:push dir="u"/>
  </p:transition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53338"/>
      </p:ext>
    </p:extLst>
  </p:cSld>
  <p:clrMapOvr>
    <a:masterClrMapping/>
  </p:clrMapOvr>
  <p:transition spd="slow">
    <p:push dir="u"/>
  </p:transition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427439"/>
      </p:ext>
    </p:extLst>
  </p:cSld>
  <p:clrMapOvr>
    <a:masterClrMapping/>
  </p:clrMapOvr>
  <p:transition spd="slow">
    <p:push dir="u"/>
  </p:transition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753337"/>
      </p:ext>
    </p:extLst>
  </p:cSld>
  <p:clrMapOvr>
    <a:masterClrMapping/>
  </p:clrMapOvr>
  <p:transition spd="slow">
    <p:push dir="u"/>
  </p:transition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509473"/>
      </p:ext>
    </p:extLst>
  </p:cSld>
  <p:clrMapOvr>
    <a:masterClrMapping/>
  </p:clrMapOvr>
  <p:transition spd="slow">
    <p:push dir="u"/>
  </p:transition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74014"/>
      </p:ext>
    </p:extLst>
  </p:cSld>
  <p:clrMapOvr>
    <a:masterClrMapping/>
  </p:clrMapOvr>
  <p:transition spd="slow">
    <p:push dir="u"/>
  </p:transition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852806"/>
      </p:ext>
    </p:extLst>
  </p:cSld>
  <p:clrMapOvr>
    <a:masterClrMapping/>
  </p:clrMapOvr>
  <p:transition spd="slow">
    <p:push dir="u"/>
  </p:transition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7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559128"/>
      </p:ext>
    </p:extLst>
  </p:cSld>
  <p:clrMapOvr>
    <a:masterClrMapping/>
  </p:clrMapOvr>
  <p:transition spd="slow">
    <p:push dir="u"/>
  </p:transition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8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329128"/>
      </p:ext>
    </p:extLst>
  </p:cSld>
  <p:clrMapOvr>
    <a:masterClrMapping/>
  </p:clrMapOvr>
  <p:transition spd="slow">
    <p:push dir="u"/>
  </p:transition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9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11726"/>
      </p:ext>
    </p:extLst>
  </p:cSld>
  <p:clrMapOvr>
    <a:masterClrMapping/>
  </p:clrMapOvr>
  <p:transition spd="slow">
    <p:push dir="u"/>
  </p:transition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0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669859"/>
      </p:ext>
    </p:extLst>
  </p:cSld>
  <p:clrMapOvr>
    <a:masterClrMapping/>
  </p:clrMapOvr>
  <p:transition spd="slow">
    <p:push dir="u"/>
  </p:transition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1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571612"/>
      </p:ext>
    </p:extLst>
  </p:cSld>
  <p:clrMapOvr>
    <a:masterClrMapping/>
  </p:clrMapOvr>
  <p:transition spd="slow">
    <p:push dir="u"/>
  </p:transition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2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002614"/>
      </p:ext>
    </p:extLst>
  </p:cSld>
  <p:clrMapOvr>
    <a:masterClrMapping/>
  </p:clrMapOvr>
  <p:transition spd="slow">
    <p:push dir="u"/>
  </p:transition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3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03421"/>
      </p:ext>
    </p:extLst>
  </p:cSld>
  <p:clrMapOvr>
    <a:masterClrMapping/>
  </p:clrMapOvr>
  <p:transition spd="slow">
    <p:push dir="u"/>
  </p:transition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4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830017"/>
      </p:ext>
    </p:extLst>
  </p:cSld>
  <p:clrMapOvr>
    <a:masterClrMapping/>
  </p:clrMapOvr>
  <p:transition spd="slow">
    <p:push dir="u"/>
  </p:transition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801874"/>
      </p:ext>
    </p:extLst>
  </p:cSld>
  <p:clrMapOvr>
    <a:masterClrMapping/>
  </p:clrMapOvr>
  <p:transition spd="slow">
    <p:push dir="u"/>
  </p:transition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5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57564"/>
      </p:ext>
    </p:extLst>
  </p:cSld>
  <p:clrMapOvr>
    <a:masterClrMapping/>
  </p:clrMapOvr>
  <p:transition spd="slow">
    <p:push dir="u"/>
  </p:transition>
  <p:hf sldNum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6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64027"/>
      </p:ext>
    </p:extLst>
  </p:cSld>
  <p:clrMapOvr>
    <a:masterClrMapping/>
  </p:clrMapOvr>
  <p:transition spd="slow">
    <p:push dir="u"/>
  </p:transition>
  <p:hf sldNum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7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815145"/>
      </p:ext>
    </p:extLst>
  </p:cSld>
  <p:clrMapOvr>
    <a:masterClrMapping/>
  </p:clrMapOvr>
  <p:transition spd="slow">
    <p:push dir="u"/>
  </p:transition>
  <p:hf sldNum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8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921295"/>
      </p:ext>
    </p:extLst>
  </p:cSld>
  <p:clrMapOvr>
    <a:masterClrMapping/>
  </p:clrMapOvr>
  <p:transition spd="slow">
    <p:push dir="u"/>
  </p:transition>
  <p:hf sldNum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9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531691"/>
      </p:ext>
    </p:extLst>
  </p:cSld>
  <p:clrMapOvr>
    <a:masterClrMapping/>
  </p:clrMapOvr>
  <p:transition spd="slow">
    <p:push dir="u"/>
  </p:transition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0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761990"/>
      </p:ext>
    </p:extLst>
  </p:cSld>
  <p:clrMapOvr>
    <a:masterClrMapping/>
  </p:clrMapOvr>
  <p:transition spd="slow">
    <p:push dir="u"/>
  </p:transition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1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692658"/>
      </p:ext>
    </p:extLst>
  </p:cSld>
  <p:clrMapOvr>
    <a:masterClrMapping/>
  </p:clrMapOvr>
  <p:transition spd="slow">
    <p:push dir="u"/>
  </p:transition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2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735932"/>
      </p:ext>
    </p:extLst>
  </p:cSld>
  <p:clrMapOvr>
    <a:masterClrMapping/>
  </p:clrMapOvr>
  <p:transition spd="slow">
    <p:push dir="u"/>
  </p:transition>
  <p:hf sldNum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3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144738"/>
      </p:ext>
    </p:extLst>
  </p:cSld>
  <p:clrMapOvr>
    <a:masterClrMapping/>
  </p:clrMapOvr>
  <p:transition spd="slow">
    <p:push dir="u"/>
  </p:transition>
  <p:hf sldNum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4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211976"/>
      </p:ext>
    </p:extLst>
  </p:cSld>
  <p:clrMapOvr>
    <a:masterClrMapping/>
  </p:clrMapOvr>
  <p:transition spd="slow">
    <p:push dir="u"/>
  </p:transition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380267"/>
      </p:ext>
    </p:extLst>
  </p:cSld>
  <p:clrMapOvr>
    <a:masterClrMapping/>
  </p:clrMapOvr>
  <p:transition spd="slow">
    <p:push dir="u"/>
  </p:transition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5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829824"/>
      </p:ext>
    </p:extLst>
  </p:cSld>
  <p:clrMapOvr>
    <a:masterClrMapping/>
  </p:clrMapOvr>
  <p:transition spd="slow">
    <p:push dir="u"/>
  </p:transition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6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63073"/>
      </p:ext>
    </p:extLst>
  </p:cSld>
  <p:clrMapOvr>
    <a:masterClrMapping/>
  </p:clrMapOvr>
  <p:transition spd="slow">
    <p:push dir="u"/>
  </p:transition>
  <p:hf sldNum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7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849237"/>
      </p:ext>
    </p:extLst>
  </p:cSld>
  <p:clrMapOvr>
    <a:masterClrMapping/>
  </p:clrMapOvr>
  <p:transition spd="slow">
    <p:push dir="u"/>
  </p:transition>
  <p:hf sldNum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8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389924"/>
      </p:ext>
    </p:extLst>
  </p:cSld>
  <p:clrMapOvr>
    <a:masterClrMapping/>
  </p:clrMapOvr>
  <p:transition spd="slow">
    <p:push dir="u"/>
  </p:transition>
  <p:hf sldNum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9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510927"/>
      </p:ext>
    </p:extLst>
  </p:cSld>
  <p:clrMapOvr>
    <a:masterClrMapping/>
  </p:clrMapOvr>
  <p:transition spd="slow">
    <p:push dir="u"/>
  </p:transition>
  <p:hf sldNum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0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46827"/>
      </p:ext>
    </p:extLst>
  </p:cSld>
  <p:clrMapOvr>
    <a:masterClrMapping/>
  </p:clrMapOvr>
  <p:transition spd="slow">
    <p:push dir="u"/>
  </p:transition>
  <p:hf sldNum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1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238854"/>
      </p:ext>
    </p:extLst>
  </p:cSld>
  <p:clrMapOvr>
    <a:masterClrMapping/>
  </p:clrMapOvr>
  <p:transition spd="slow">
    <p:push dir="u"/>
  </p:transition>
  <p:hf sldNum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2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040961"/>
      </p:ext>
    </p:extLst>
  </p:cSld>
  <p:clrMapOvr>
    <a:masterClrMapping/>
  </p:clrMapOvr>
  <p:transition spd="slow">
    <p:push dir="u"/>
  </p:transition>
  <p:hf sldNum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3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561822"/>
      </p:ext>
    </p:extLst>
  </p:cSld>
  <p:clrMapOvr>
    <a:masterClrMapping/>
  </p:clrMapOvr>
  <p:transition spd="slow">
    <p:push dir="u"/>
  </p:transition>
  <p:hf sldNum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4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557374858"/>
      </p:ext>
    </p:extLst>
  </p:cSld>
  <p:clrMapOvr>
    <a:masterClrMapping/>
  </p:clrMapOvr>
  <p:transition spd="slow">
    <p:push dir="u"/>
  </p:transition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017780"/>
      </p:ext>
    </p:extLst>
  </p:cSld>
  <p:clrMapOvr>
    <a:masterClrMapping/>
  </p:clrMapOvr>
  <p:transition spd="slow">
    <p:push dir="u"/>
  </p:transition>
  <p:hf sldNum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hf sldNum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hf sldNum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2023/9/3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push dir="u"/>
  </p:transition>
  <p:hf sldNum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hf sldNum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>
    <p:push dir="u"/>
  </p:transition>
  <p:hf sldNum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push dir="u"/>
  </p:transition>
  <p:hf sldNum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543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2023/9/3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933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19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437987"/>
      </p:ext>
    </p:extLst>
  </p:cSld>
  <p:clrMapOvr>
    <a:masterClrMapping/>
  </p:clrMapOvr>
  <p:transition spd="slow">
    <p:push dir="u"/>
  </p:transition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tags" Target="../tags/tag2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 descr="未标题-1"/>
          <p:cNvPicPr>
            <a:picLocks noChangeAspect="1"/>
          </p:cNvPicPr>
          <p:nvPr userDrawn="1"/>
        </p:nvPicPr>
        <p:blipFill>
          <a:blip r:embed="rId8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8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4" r:id="rId50"/>
    <p:sldLayoutId id="2147483705" r:id="rId51"/>
    <p:sldLayoutId id="2147483706" r:id="rId52"/>
    <p:sldLayoutId id="2147483707" r:id="rId53"/>
    <p:sldLayoutId id="2147483708" r:id="rId54"/>
    <p:sldLayoutId id="2147483709" r:id="rId55"/>
    <p:sldLayoutId id="2147483710" r:id="rId56"/>
    <p:sldLayoutId id="2147483711" r:id="rId57"/>
    <p:sldLayoutId id="2147483712" r:id="rId58"/>
    <p:sldLayoutId id="2147483713" r:id="rId59"/>
    <p:sldLayoutId id="2147483714" r:id="rId60"/>
    <p:sldLayoutId id="2147483715" r:id="rId61"/>
    <p:sldLayoutId id="2147483716" r:id="rId62"/>
    <p:sldLayoutId id="2147483717" r:id="rId63"/>
    <p:sldLayoutId id="2147483718" r:id="rId64"/>
    <p:sldLayoutId id="2147483719" r:id="rId65"/>
    <p:sldLayoutId id="2147483720" r:id="rId66"/>
    <p:sldLayoutId id="2147483721" r:id="rId67"/>
    <p:sldLayoutId id="2147483722" r:id="rId68"/>
    <p:sldLayoutId id="2147483723" r:id="rId69"/>
    <p:sldLayoutId id="2147483724" r:id="rId70"/>
    <p:sldLayoutId id="2147483725" r:id="rId71"/>
    <p:sldLayoutId id="2147483726" r:id="rId72"/>
    <p:sldLayoutId id="2147483727" r:id="rId73"/>
    <p:sldLayoutId id="2147483728" r:id="rId74"/>
    <p:sldLayoutId id="2147483729" r:id="rId75"/>
    <p:sldLayoutId id="2147483730" r:id="rId76"/>
    <p:sldLayoutId id="2147483731" r:id="rId77"/>
    <p:sldLayoutId id="2147483732" r:id="rId78"/>
    <p:sldLayoutId id="2147483733" r:id="rId79"/>
    <p:sldLayoutId id="2147483654" r:id="rId80"/>
    <p:sldLayoutId id="2147483655" r:id="rId81"/>
    <p:sldLayoutId id="2147483656" r:id="rId82"/>
    <p:sldLayoutId id="2147483657" r:id="rId83"/>
    <p:sldLayoutId id="2147483658" r:id="rId84"/>
    <p:sldLayoutId id="2147483659" r:id="rId85"/>
  </p:sldLayoutIdLst>
  <p:transition spd="slow">
    <p:push dir="u"/>
  </p:transition>
  <p:hf sldNum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75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652.xml"/><Relationship Id="rId1" Type="http://schemas.openxmlformats.org/officeDocument/2006/relationships/tags" Target="../tags/tag65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9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0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3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4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5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6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8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未标题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9525"/>
            <a:ext cx="12208510" cy="68675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64820" y="2828290"/>
            <a:ext cx="859790" cy="6921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>
            <a:lum bright="12000" contrast="12000"/>
          </a:blip>
          <a:srcRect t="-2428"/>
          <a:stretch>
            <a:fillRect/>
          </a:stretch>
        </p:blipFill>
        <p:spPr>
          <a:xfrm>
            <a:off x="1462405" y="1522095"/>
            <a:ext cx="1694180" cy="78168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013075" y="1499870"/>
            <a:ext cx="6590030" cy="2656840"/>
            <a:chOff x="3580" y="1885"/>
            <a:chExt cx="10378" cy="4184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3806" y="4601"/>
              <a:ext cx="10152" cy="0"/>
            </a:xfrm>
            <a:prstGeom prst="line">
              <a:avLst/>
            </a:prstGeom>
            <a:ln w="19050">
              <a:solidFill>
                <a:srgbClr val="426E64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5492" y="5342"/>
              <a:ext cx="8316" cy="727"/>
              <a:chOff x="6823" y="5406"/>
              <a:chExt cx="6869" cy="727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6823" y="5406"/>
                <a:ext cx="2762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endParaRPr lang="zh-CN" sz="2400" dirty="0">
                  <a:solidFill>
                    <a:srgbClr val="426E64"/>
                  </a:solidFill>
                  <a:latin typeface="Arial"/>
                  <a:ea typeface="华文新魏"/>
                  <a:cs typeface="宋体" panose="02010600030101010101" pitchFamily="2" charset="-122"/>
                  <a:sym typeface="Arial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9910" y="5406"/>
                <a:ext cx="3782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endParaRPr sz="2400" dirty="0">
                  <a:solidFill>
                    <a:srgbClr val="426E64"/>
                  </a:solidFill>
                  <a:latin typeface="Arial"/>
                  <a:ea typeface="华文新魏"/>
                  <a:cs typeface="宋体" panose="02010600030101010101" pitchFamily="2" charset="-122"/>
                  <a:sym typeface="Arial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3580" y="1885"/>
              <a:ext cx="10288" cy="2234"/>
              <a:chOff x="3580" y="2029"/>
              <a:chExt cx="10288" cy="2234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3580" y="2518"/>
                <a:ext cx="10288" cy="1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6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华文新魏"/>
                    <a:cs typeface="楷体" panose="02010609060101010101" charset="-122"/>
                    <a:sym typeface="Arial"/>
                  </a:rPr>
                  <a:t>整理房间</a:t>
                </a:r>
                <a:endParaRPr lang="en-US" altLang="zh-CN" sz="6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华文新魏"/>
                  <a:cs typeface="楷体" panose="02010609060101010101" charset="-122"/>
                  <a:sym typeface="Arial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8814" y="2029"/>
                <a:ext cx="3117" cy="1743"/>
                <a:chOff x="7574" y="1361"/>
                <a:chExt cx="4428" cy="1743"/>
              </a:xfrm>
            </p:grpSpPr>
            <p:sp>
              <p:nvSpPr>
                <p:cNvPr id="14" name="文本框 13"/>
                <p:cNvSpPr txBox="1"/>
                <p:nvPr/>
              </p:nvSpPr>
              <p:spPr>
                <a:xfrm>
                  <a:off x="7574" y="1361"/>
                  <a:ext cx="2231" cy="17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endParaRPr lang="zh-CN" altLang="en-US" sz="6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华文新魏"/>
                    <a:sym typeface="Arial"/>
                  </a:endParaRPr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9771" y="1361"/>
                  <a:ext cx="2231" cy="17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endParaRPr lang="zh-CN" altLang="en-US" sz="6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华文新魏"/>
                    <a:sym typeface="Arial"/>
                  </a:endParaRPr>
                </a:p>
              </p:txBody>
            </p:sp>
          </p:grpSp>
        </p:grpSp>
      </p:grpSp>
      <p:pic>
        <p:nvPicPr>
          <p:cNvPr id="4" name="图片 3" descr="4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alphaModFix amt="67000"/>
          </a:blip>
          <a:stretch>
            <a:fillRect/>
          </a:stretch>
        </p:blipFill>
        <p:spPr>
          <a:xfrm>
            <a:off x="9396730" y="902335"/>
            <a:ext cx="1484630" cy="619760"/>
          </a:xfrm>
          <a:prstGeom prst="rect">
            <a:avLst/>
          </a:prstGeom>
          <a:effectLst>
            <a:outerShdw blurRad="177800" dist="76200" dir="5820000" algn="tl" rotWithShape="0">
              <a:srgbClr val="91BCB0">
                <a:alpha val="15000"/>
              </a:srgbClr>
            </a:outerShdw>
          </a:effectLst>
        </p:spPr>
      </p:pic>
      <p:pic>
        <p:nvPicPr>
          <p:cNvPr id="7" name="图片 6" descr="48"/>
          <p:cNvPicPr>
            <a:picLocks noChangeAspect="1"/>
          </p:cNvPicPr>
          <p:nvPr/>
        </p:nvPicPr>
        <p:blipFill>
          <a:blip r:embed="rId9">
            <a:alphaModFix amt="21000"/>
          </a:blip>
          <a:stretch>
            <a:fillRect/>
          </a:stretch>
        </p:blipFill>
        <p:spPr>
          <a:xfrm>
            <a:off x="8293735" y="4601845"/>
            <a:ext cx="947420" cy="4057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睡莲 - 优动漫-动漫创作支援平台 | 优动漫PAINT绘画软件">
            <a:hlinkClick r:id="rId2" action="ppaction://hlinksldjump"/>
            <a:extLst>
              <a:ext uri="{FF2B5EF4-FFF2-40B4-BE49-F238E27FC236}">
                <a16:creationId xmlns:a16="http://schemas.microsoft.com/office/drawing/2014/main" id="{CAD7690A-84CA-3411-2798-712F32AA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4"/>
              </a:clrFrom>
              <a:clrTo>
                <a:srgbClr val="FFF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03" y="54067"/>
            <a:ext cx="1946131" cy="14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荷花元素素材下载-正版素材401131596-摄图网">
            <a:extLst>
              <a:ext uri="{FF2B5EF4-FFF2-40B4-BE49-F238E27FC236}">
                <a16:creationId xmlns:a16="http://schemas.microsoft.com/office/drawing/2014/main" id="{F80F3C98-CA02-15DA-AB01-8879F5FA6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6" t="25064"/>
          <a:stretch/>
        </p:blipFill>
        <p:spPr bwMode="auto">
          <a:xfrm>
            <a:off x="9760527" y="4715970"/>
            <a:ext cx="2200564" cy="20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未标题-1">
            <a:extLst>
              <a:ext uri="{FF2B5EF4-FFF2-40B4-BE49-F238E27FC236}">
                <a16:creationId xmlns:a16="http://schemas.microsoft.com/office/drawing/2014/main" id="{1DD9F5C6-7278-DA00-7ECA-4EC8D697D2AF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3688241" y="404552"/>
            <a:ext cx="1034262" cy="76531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52B2926-4981-DF42-D177-EE255E89D0C8}"/>
              </a:ext>
            </a:extLst>
          </p:cNvPr>
          <p:cNvGrpSpPr/>
          <p:nvPr/>
        </p:nvGrpSpPr>
        <p:grpSpPr>
          <a:xfrm>
            <a:off x="3124830" y="1386208"/>
            <a:ext cx="5394038" cy="2227407"/>
            <a:chOff x="2623127" y="1290204"/>
            <a:chExt cx="5394038" cy="2227407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D0E77FC-3DE0-5C60-9F17-CFC1498B4F2E}"/>
                </a:ext>
              </a:extLst>
            </p:cNvPr>
            <p:cNvSpPr txBox="1"/>
            <p:nvPr/>
          </p:nvSpPr>
          <p:spPr>
            <a:xfrm>
              <a:off x="2623127" y="2132616"/>
              <a:ext cx="539403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仿宋" panose="02010609060101010101" pitchFamily="49" charset="-122"/>
                  <a:ea typeface="仿宋" panose="02010609060101010101" pitchFamily="49" charset="-122"/>
                </a:rPr>
                <a:t>学生通过媒体设施创作好的整理房间游戏进行实践，教师制作各种各样的卡片，模拟家中的物品。</a:t>
              </a:r>
            </a:p>
          </p:txBody>
        </p:sp>
        <p:sp>
          <p:nvSpPr>
            <p:cNvPr id="3" name="矩形">
              <a:extLst>
                <a:ext uri="{FF2B5EF4-FFF2-40B4-BE49-F238E27FC236}">
                  <a16:creationId xmlns:a16="http://schemas.microsoft.com/office/drawing/2014/main" id="{427BAF77-DBE4-017E-3404-A17EC9937B21}"/>
                </a:ext>
              </a:extLst>
            </p:cNvPr>
            <p:cNvSpPr/>
            <p:nvPr/>
          </p:nvSpPr>
          <p:spPr>
            <a:xfrm>
              <a:off x="3610966" y="1290204"/>
              <a:ext cx="3482089" cy="707886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4000" u="sng" dirty="0">
                  <a:solidFill>
                    <a:schemeClr val="accent1">
                      <a:lumMod val="75000"/>
                    </a:schemeClr>
                  </a:solidFill>
                  <a:latin typeface="-apple-system"/>
                </a:rPr>
                <a:t>整理巧模拟</a:t>
              </a:r>
              <a:endParaRPr lang="zh-CN" altLang="en-US" sz="4000" b="1" u="sng" dirty="0">
                <a:solidFill>
                  <a:schemeClr val="accent1">
                    <a:lumMod val="75000"/>
                  </a:schemeClr>
                </a:solidFill>
                <a:ea typeface="华文新魏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5" name="图片 14" descr="未标题-1">
            <a:extLst>
              <a:ext uri="{FF2B5EF4-FFF2-40B4-BE49-F238E27FC236}">
                <a16:creationId xmlns:a16="http://schemas.microsoft.com/office/drawing/2014/main" id="{D8041F38-7A16-58F1-0850-C279307A8619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606075" y="434122"/>
            <a:ext cx="988683" cy="803503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CC0D78FC-B9C5-FD64-610E-227A6D830D9A}"/>
              </a:ext>
            </a:extLst>
          </p:cNvPr>
          <p:cNvGrpSpPr/>
          <p:nvPr/>
        </p:nvGrpSpPr>
        <p:grpSpPr>
          <a:xfrm>
            <a:off x="2967813" y="3332661"/>
            <a:ext cx="5551055" cy="2766618"/>
            <a:chOff x="2544618" y="3334347"/>
            <a:chExt cx="5551055" cy="2766618"/>
          </a:xfrm>
        </p:grpSpPr>
        <p:pic>
          <p:nvPicPr>
            <p:cNvPr id="10" name="图片" descr="U1910两只飞翔的仙鹤">
              <a:extLst>
                <a:ext uri="{FF2B5EF4-FFF2-40B4-BE49-F238E27FC236}">
                  <a16:creationId xmlns:a16="http://schemas.microsoft.com/office/drawing/2014/main" id="{8301CDE9-F61E-11D7-CAD8-3A138A315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contrast="12000"/>
            </a:blip>
            <a:stretch>
              <a:fillRect/>
            </a:stretch>
          </p:blipFill>
          <p:spPr>
            <a:xfrm rot="20400000" flipH="1">
              <a:off x="2782432" y="3334347"/>
              <a:ext cx="1776368" cy="1244784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71D0E10-A594-CE61-761E-40755924A9AB}"/>
                </a:ext>
              </a:extLst>
            </p:cNvPr>
            <p:cNvSpPr txBox="1"/>
            <p:nvPr/>
          </p:nvSpPr>
          <p:spPr>
            <a:xfrm>
              <a:off x="2544618" y="4715970"/>
              <a:ext cx="55510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00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这一环节的设施运用，让学生们完全成为了课堂的主体，培养了孩子们的思维能力以及动手操作能力</a:t>
              </a:r>
              <a:r>
                <a:rPr lang="zh-CN" altLang="en-US" sz="2800" dirty="0">
                  <a:latin typeface="仿宋" panose="02010609060101010101" pitchFamily="49" charset="-122"/>
                  <a:ea typeface="仿宋" panose="02010609060101010101" pitchFamily="49" charset="-122"/>
                </a:rPr>
                <a:t>。</a:t>
              </a:r>
              <a:endParaRPr lang="zh-CN" altLang="en-US" sz="2800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1B2B99B-8B9F-5657-92AC-363C91164FF8}"/>
                </a:ext>
              </a:extLst>
            </p:cNvPr>
            <p:cNvSpPr txBox="1"/>
            <p:nvPr/>
          </p:nvSpPr>
          <p:spPr>
            <a:xfrm>
              <a:off x="4944395" y="3762847"/>
              <a:ext cx="17549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chemeClr val="accent1">
                      <a:lumMod val="75000"/>
                    </a:schemeClr>
                  </a:solidFill>
                  <a:latin typeface="-apple-system"/>
                </a:rPr>
                <a:t>应用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7363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144158" y="362348"/>
            <a:ext cx="4800600" cy="769620"/>
            <a:chOff x="6574" y="463"/>
            <a:chExt cx="7560" cy="1212"/>
          </a:xfrm>
        </p:grpSpPr>
        <p:sp>
          <p:nvSpPr>
            <p:cNvPr id="7" name="文本框 6"/>
            <p:cNvSpPr txBox="1"/>
            <p:nvPr/>
          </p:nvSpPr>
          <p:spPr>
            <a:xfrm>
              <a:off x="7861" y="463"/>
              <a:ext cx="4986" cy="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rgbClr val="426E64"/>
                  </a:solidFill>
                  <a:latin typeface="Arial"/>
                  <a:ea typeface="华文新魏"/>
                  <a:sym typeface="Arial"/>
                </a:rPr>
                <a:t>陆</a:t>
              </a:r>
              <a:r>
                <a:rPr lang="en-US" altLang="zh-CN" sz="4400" dirty="0">
                  <a:solidFill>
                    <a:srgbClr val="426E64"/>
                  </a:solidFill>
                  <a:latin typeface="Arial"/>
                  <a:ea typeface="华文新魏"/>
                  <a:sym typeface="Arial"/>
                </a:rPr>
                <a:t>·</a:t>
              </a:r>
              <a:r>
                <a:rPr lang="zh-CN" altLang="en-US" sz="4400" dirty="0">
                  <a:solidFill>
                    <a:srgbClr val="426E64"/>
                  </a:solidFill>
                  <a:latin typeface="Arial"/>
                  <a:ea typeface="华文新魏"/>
                  <a:sym typeface="Arial"/>
                </a:rPr>
                <a:t>教学总结</a:t>
              </a:r>
            </a:p>
          </p:txBody>
        </p:sp>
        <p:pic>
          <p:nvPicPr>
            <p:cNvPr id="8" name="图片 7" descr="未标题-1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2988" y="564"/>
              <a:ext cx="1146" cy="848"/>
            </a:xfrm>
            <a:prstGeom prst="rect">
              <a:avLst/>
            </a:prstGeom>
          </p:spPr>
        </p:pic>
        <p:pic>
          <p:nvPicPr>
            <p:cNvPr id="9" name="图片 8" descr="未标题-1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 flipH="1">
              <a:off x="6574" y="564"/>
              <a:ext cx="1146" cy="848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093EEDAC-3B76-05E9-6A0B-76A9C3A864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83804" y="1240575"/>
            <a:ext cx="4368246" cy="5255077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3DC74C6F-2EB7-26FB-6F00-2D7515726D9A}"/>
              </a:ext>
            </a:extLst>
          </p:cNvPr>
          <p:cNvGrpSpPr/>
          <p:nvPr/>
        </p:nvGrpSpPr>
        <p:grpSpPr>
          <a:xfrm>
            <a:off x="4958946" y="2075823"/>
            <a:ext cx="6949250" cy="646331"/>
            <a:chOff x="4958946" y="2075823"/>
            <a:chExt cx="6949250" cy="646331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6A6AC29-4624-B7E1-4A48-27B399982CCC}"/>
                </a:ext>
              </a:extLst>
            </p:cNvPr>
            <p:cNvSpPr txBox="1"/>
            <p:nvPr/>
          </p:nvSpPr>
          <p:spPr>
            <a:xfrm>
              <a:off x="6234205" y="2075823"/>
              <a:ext cx="56739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800" b="0" i="0" dirty="0">
                  <a:effectLst/>
                  <a:latin typeface="-apple-system"/>
                </a:rPr>
                <a:t>趣味性，通过信息化的游戏设置和小组探究等方式，让学生在有趣的环节中爱上劳动。</a:t>
              </a:r>
            </a:p>
          </p:txBody>
        </p:sp>
        <p:pic>
          <p:nvPicPr>
            <p:cNvPr id="35" name="图片 34" descr="未标题-1">
              <a:extLst>
                <a:ext uri="{FF2B5EF4-FFF2-40B4-BE49-F238E27FC236}">
                  <a16:creationId xmlns:a16="http://schemas.microsoft.com/office/drawing/2014/main" id="{96F73A52-FAD1-1CBD-B73D-A043B62C4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4958946" y="2075823"/>
              <a:ext cx="1137431" cy="617353"/>
            </a:xfrm>
            <a:prstGeom prst="rect">
              <a:avLst/>
            </a:prstGeom>
          </p:spPr>
        </p:pic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92583D7-085C-C5DC-EDDD-48447FEE71CA}"/>
                </a:ext>
              </a:extLst>
            </p:cNvPr>
            <p:cNvSpPr txBox="1"/>
            <p:nvPr/>
          </p:nvSpPr>
          <p:spPr>
            <a:xfrm>
              <a:off x="5013551" y="2181553"/>
              <a:ext cx="1082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华文新魏"/>
                  <a:sym typeface="Arial"/>
                </a:rPr>
                <a:t>趣味性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B3EB09A6-3DFD-69B7-E860-86BBAFB77113}"/>
              </a:ext>
            </a:extLst>
          </p:cNvPr>
          <p:cNvGrpSpPr/>
          <p:nvPr/>
        </p:nvGrpSpPr>
        <p:grpSpPr>
          <a:xfrm>
            <a:off x="4958946" y="4338974"/>
            <a:ext cx="7084344" cy="770342"/>
            <a:chOff x="4922001" y="4357174"/>
            <a:chExt cx="7084344" cy="770342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1D9B252-5FCA-EC96-C86F-468B75D210A8}"/>
                </a:ext>
              </a:extLst>
            </p:cNvPr>
            <p:cNvSpPr txBox="1"/>
            <p:nvPr/>
          </p:nvSpPr>
          <p:spPr>
            <a:xfrm>
              <a:off x="6234205" y="4481185"/>
              <a:ext cx="5772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-apple-system"/>
                </a:rPr>
                <a:t>跨学科融合，将信息学科和劳动课程相结合，既能够推动课堂教学，也能够连接课后学习。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9C70038A-7AA2-929B-5C6F-4199BF123613}"/>
                </a:ext>
              </a:extLst>
            </p:cNvPr>
            <p:cNvSpPr txBox="1"/>
            <p:nvPr/>
          </p:nvSpPr>
          <p:spPr>
            <a:xfrm>
              <a:off x="4958946" y="4481185"/>
              <a:ext cx="1082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华文新魏"/>
                  <a:sym typeface="Arial"/>
                </a:rPr>
                <a:t>融合性</a:t>
              </a:r>
            </a:p>
          </p:txBody>
        </p:sp>
        <p:pic>
          <p:nvPicPr>
            <p:cNvPr id="40" name="图片 39" descr="未标题-1">
              <a:extLst>
                <a:ext uri="{FF2B5EF4-FFF2-40B4-BE49-F238E27FC236}">
                  <a16:creationId xmlns:a16="http://schemas.microsoft.com/office/drawing/2014/main" id="{95B423F7-0417-5C68-ACBB-0FC959260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4922001" y="4357174"/>
              <a:ext cx="1137431" cy="617353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E9070B8-445F-9DE8-6A65-013344F17BFB}"/>
              </a:ext>
            </a:extLst>
          </p:cNvPr>
          <p:cNvGrpSpPr/>
          <p:nvPr/>
        </p:nvGrpSpPr>
        <p:grpSpPr>
          <a:xfrm>
            <a:off x="4927350" y="3120323"/>
            <a:ext cx="6980846" cy="983970"/>
            <a:chOff x="4927350" y="3120323"/>
            <a:chExt cx="6980846" cy="983970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C726391-02A2-F6BC-A1D7-482556AEBFED}"/>
                </a:ext>
              </a:extLst>
            </p:cNvPr>
            <p:cNvSpPr txBox="1"/>
            <p:nvPr/>
          </p:nvSpPr>
          <p:spPr>
            <a:xfrm>
              <a:off x="4927350" y="3236113"/>
              <a:ext cx="1082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华文新魏"/>
                  <a:sym typeface="Arial"/>
                </a:rPr>
                <a:t>主动性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71E7B41-58C1-248C-8318-0A138ABBEE50}"/>
                </a:ext>
              </a:extLst>
            </p:cNvPr>
            <p:cNvSpPr txBox="1"/>
            <p:nvPr/>
          </p:nvSpPr>
          <p:spPr>
            <a:xfrm>
              <a:off x="6234205" y="3180963"/>
              <a:ext cx="56739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-apple-system"/>
                </a:rPr>
                <a:t>让学生能够在有趣的环节中爱上劳动，能够从被动的学习者变成了主动的探究者，突出了小学劳动课程标准中强调的学生主体作用</a:t>
              </a:r>
            </a:p>
          </p:txBody>
        </p:sp>
        <p:pic>
          <p:nvPicPr>
            <p:cNvPr id="41" name="图片 40" descr="未标题-1">
              <a:extLst>
                <a:ext uri="{FF2B5EF4-FFF2-40B4-BE49-F238E27FC236}">
                  <a16:creationId xmlns:a16="http://schemas.microsoft.com/office/drawing/2014/main" id="{4CE1D719-0421-88A8-4DA6-E2BD38681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4927350" y="3120323"/>
              <a:ext cx="1137431" cy="61735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59559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08510" cy="68675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64820" y="2828290"/>
            <a:ext cx="859790" cy="6921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 r="-373"/>
          <a:stretch>
            <a:fillRect/>
          </a:stretch>
        </p:blipFill>
        <p:spPr>
          <a:xfrm>
            <a:off x="7431405" y="1104900"/>
            <a:ext cx="3954145" cy="17233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>
            <a:lum bright="12000" contrast="12000"/>
          </a:blip>
          <a:srcRect t="-2428"/>
          <a:stretch>
            <a:fillRect/>
          </a:stretch>
        </p:blipFill>
        <p:spPr>
          <a:xfrm>
            <a:off x="2430780" y="728980"/>
            <a:ext cx="1694180" cy="781685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>
            <a:off x="2950210" y="3392075"/>
            <a:ext cx="6446520" cy="0"/>
          </a:xfrm>
          <a:prstGeom prst="line">
            <a:avLst/>
          </a:prstGeom>
          <a:ln w="19050">
            <a:solidFill>
              <a:srgbClr val="426E6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3035300" y="1414685"/>
            <a:ext cx="6717030" cy="1915795"/>
            <a:chOff x="4820" y="2029"/>
            <a:chExt cx="10578" cy="3017"/>
          </a:xfrm>
        </p:grpSpPr>
        <p:sp>
          <p:nvSpPr>
            <p:cNvPr id="6" name="文本框 5"/>
            <p:cNvSpPr txBox="1"/>
            <p:nvPr/>
          </p:nvSpPr>
          <p:spPr>
            <a:xfrm>
              <a:off x="4820" y="3448"/>
              <a:ext cx="10578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华文新魏"/>
                  <a:sym typeface="Arial"/>
                </a:rPr>
                <a:t>感谢您的观看！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125" y="2029"/>
              <a:ext cx="493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华文新魏"/>
                  <a:sym typeface="Arial"/>
                </a:rPr>
                <a:t>汇报结束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未标题-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64820" y="2828290"/>
            <a:ext cx="859790" cy="6921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6" cstate="screen"/>
          <a:srcRect r="-373"/>
          <a:stretch>
            <a:fillRect/>
          </a:stretch>
        </p:blipFill>
        <p:spPr>
          <a:xfrm>
            <a:off x="7532196" y="1355770"/>
            <a:ext cx="3954145" cy="1723390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00E62B7-04F0-609E-4D29-41B2C5757C18}"/>
              </a:ext>
            </a:extLst>
          </p:cNvPr>
          <p:cNvSpPr txBox="1"/>
          <p:nvPr/>
        </p:nvSpPr>
        <p:spPr>
          <a:xfrm>
            <a:off x="3273219" y="1921043"/>
            <a:ext cx="584775" cy="30317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/>
            <a:r>
              <a:rPr lang="zh-CN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cs typeface="宋体" panose="02010600030101010101" pitchFamily="2" charset="-122"/>
                <a:sym typeface="Arial"/>
              </a:rPr>
              <a:t>伍    流程及应用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BFFFC94-DEAF-BB3C-24D0-8A7133793989}"/>
              </a:ext>
            </a:extLst>
          </p:cNvPr>
          <p:cNvCxnSpPr/>
          <p:nvPr/>
        </p:nvCxnSpPr>
        <p:spPr>
          <a:xfrm>
            <a:off x="4042541" y="1725225"/>
            <a:ext cx="0" cy="3269748"/>
          </a:xfrm>
          <a:prstGeom prst="line">
            <a:avLst/>
          </a:prstGeom>
          <a:ln w="15875">
            <a:solidFill>
              <a:srgbClr val="426E6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83AF59D4-0F78-22D4-2509-356CC75A6EC8}"/>
              </a:ext>
            </a:extLst>
          </p:cNvPr>
          <p:cNvSpPr txBox="1"/>
          <p:nvPr/>
        </p:nvSpPr>
        <p:spPr>
          <a:xfrm>
            <a:off x="8933643" y="1603191"/>
            <a:ext cx="1015663" cy="31218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rgbClr val="426E64"/>
                </a:solidFill>
                <a:latin typeface="Arial"/>
                <a:ea typeface="华文新魏"/>
              </a:rPr>
              <a:t>说课环节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C94C96B-B81C-7760-0071-87802597FBF7}"/>
              </a:ext>
            </a:extLst>
          </p:cNvPr>
          <p:cNvSpPr txBox="1"/>
          <p:nvPr/>
        </p:nvSpPr>
        <p:spPr>
          <a:xfrm>
            <a:off x="5511145" y="1930339"/>
            <a:ext cx="584775" cy="29372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/>
            <a:r>
              <a:rPr lang="zh-CN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cs typeface="宋体" panose="02010600030101010101" pitchFamily="2" charset="-122"/>
                <a:sym typeface="Arial"/>
              </a:rPr>
              <a:t>叁    教学重难点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2A1110C-2D8A-CB68-1735-EDE25E5388F8}"/>
              </a:ext>
            </a:extLst>
          </p:cNvPr>
          <p:cNvSpPr txBox="1"/>
          <p:nvPr/>
        </p:nvSpPr>
        <p:spPr>
          <a:xfrm>
            <a:off x="4332045" y="1930339"/>
            <a:ext cx="584775" cy="33334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/>
            <a:r>
              <a:rPr lang="zh-CN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cs typeface="宋体" panose="02010600030101010101" pitchFamily="2" charset="-122"/>
                <a:sym typeface="Arial"/>
              </a:rPr>
              <a:t>肆    教学方法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9BC2B61-92FE-24FB-3E3B-3B1344B29061}"/>
              </a:ext>
            </a:extLst>
          </p:cNvPr>
          <p:cNvSpPr txBox="1"/>
          <p:nvPr/>
        </p:nvSpPr>
        <p:spPr>
          <a:xfrm>
            <a:off x="6735586" y="1925114"/>
            <a:ext cx="584775" cy="25822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/>
            <a:r>
              <a:rPr lang="zh-CN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cs typeface="宋体" panose="02010600030101010101" pitchFamily="2" charset="-122"/>
                <a:sym typeface="Arial"/>
              </a:rPr>
              <a:t>贰    教学目标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02321A0-DDB4-E7C1-6A41-CC947B636230}"/>
              </a:ext>
            </a:extLst>
          </p:cNvPr>
          <p:cNvSpPr txBox="1"/>
          <p:nvPr/>
        </p:nvSpPr>
        <p:spPr>
          <a:xfrm>
            <a:off x="7940309" y="1926588"/>
            <a:ext cx="584775" cy="26823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/>
            <a:r>
              <a:rPr lang="zh-CN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cs typeface="宋体" panose="02010600030101010101" pitchFamily="2" charset="-122"/>
                <a:sym typeface="Arial"/>
              </a:rPr>
              <a:t>壹    教材分析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17C51956-C3B6-431D-DADD-3A07151FC9A7}"/>
              </a:ext>
            </a:extLst>
          </p:cNvPr>
          <p:cNvCxnSpPr/>
          <p:nvPr/>
        </p:nvCxnSpPr>
        <p:spPr>
          <a:xfrm>
            <a:off x="5206323" y="1725225"/>
            <a:ext cx="0" cy="3269748"/>
          </a:xfrm>
          <a:prstGeom prst="line">
            <a:avLst/>
          </a:prstGeom>
          <a:ln w="15875">
            <a:solidFill>
              <a:srgbClr val="426E6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AE2417DC-D75E-EE5A-4970-6383507ACF57}"/>
              </a:ext>
            </a:extLst>
          </p:cNvPr>
          <p:cNvCxnSpPr/>
          <p:nvPr/>
        </p:nvCxnSpPr>
        <p:spPr>
          <a:xfrm>
            <a:off x="7663196" y="1725225"/>
            <a:ext cx="0" cy="3269748"/>
          </a:xfrm>
          <a:prstGeom prst="line">
            <a:avLst/>
          </a:prstGeom>
          <a:ln w="15875">
            <a:solidFill>
              <a:srgbClr val="426E6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8F1A0371-3217-F2B2-DFD7-0F7363E61C8E}"/>
              </a:ext>
            </a:extLst>
          </p:cNvPr>
          <p:cNvCxnSpPr/>
          <p:nvPr/>
        </p:nvCxnSpPr>
        <p:spPr>
          <a:xfrm>
            <a:off x="6485558" y="1725225"/>
            <a:ext cx="0" cy="3269748"/>
          </a:xfrm>
          <a:prstGeom prst="line">
            <a:avLst/>
          </a:prstGeom>
          <a:ln w="15875">
            <a:solidFill>
              <a:srgbClr val="426E6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55D12629-62A7-B3A4-8E91-3548222AC6AC}"/>
              </a:ext>
            </a:extLst>
          </p:cNvPr>
          <p:cNvCxnSpPr/>
          <p:nvPr/>
        </p:nvCxnSpPr>
        <p:spPr>
          <a:xfrm>
            <a:off x="3015195" y="1725225"/>
            <a:ext cx="0" cy="3269748"/>
          </a:xfrm>
          <a:prstGeom prst="line">
            <a:avLst/>
          </a:prstGeom>
          <a:ln w="15875">
            <a:solidFill>
              <a:srgbClr val="426E6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4245EFDD-E5DD-FC2D-1C74-7372EBC19F19}"/>
              </a:ext>
            </a:extLst>
          </p:cNvPr>
          <p:cNvSpPr txBox="1"/>
          <p:nvPr/>
        </p:nvSpPr>
        <p:spPr>
          <a:xfrm>
            <a:off x="2178449" y="1925114"/>
            <a:ext cx="584775" cy="25822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/>
            <a:r>
              <a:rPr lang="zh-CN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新魏"/>
                <a:cs typeface="宋体" panose="02010600030101010101" pitchFamily="2" charset="-122"/>
                <a:sym typeface="Arial"/>
              </a:rPr>
              <a:t>陆    教学总结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  <p:bldP spid="2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389062" y="308646"/>
            <a:ext cx="4314190" cy="570865"/>
            <a:chOff x="6574" y="564"/>
            <a:chExt cx="6794" cy="899"/>
          </a:xfrm>
        </p:grpSpPr>
        <p:pic>
          <p:nvPicPr>
            <p:cNvPr id="8" name="图片 7" descr="未标题-1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2222" y="615"/>
              <a:ext cx="1146" cy="848"/>
            </a:xfrm>
            <a:prstGeom prst="rect">
              <a:avLst/>
            </a:prstGeom>
          </p:spPr>
        </p:pic>
        <p:pic>
          <p:nvPicPr>
            <p:cNvPr id="9" name="图片 8" descr="未标题-1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 flipH="1">
              <a:off x="6574" y="564"/>
              <a:ext cx="1146" cy="848"/>
            </a:xfrm>
            <a:prstGeom prst="rect">
              <a:avLst/>
            </a:prstGeom>
          </p:spPr>
        </p:pic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A3AE55E9-0587-3DD1-EF66-893CF204E668}"/>
              </a:ext>
            </a:extLst>
          </p:cNvPr>
          <p:cNvSpPr txBox="1"/>
          <p:nvPr/>
        </p:nvSpPr>
        <p:spPr>
          <a:xfrm>
            <a:off x="4998809" y="1592615"/>
            <a:ext cx="66811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本课教学是小学劳动教育三年级内容，属于劳动教育主要内容中的“日常生活劳动”部分“整理与收纳”任务群。本课从学生生活中的技能出发，贴近生活，关注学生发展，提高学生的基本生活素养。教材设计与项目重视劳动技术和劳动情感的要求，不仅满足学生个性需求，又拓展学生的思维需求。</a:t>
            </a:r>
            <a:endParaRPr lang="zh-CN" altLang="en-US" sz="3200" b="0" i="0" dirty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99344E1-1AEE-A322-8373-A914FE2D141B}"/>
              </a:ext>
            </a:extLst>
          </p:cNvPr>
          <p:cNvSpPr txBox="1"/>
          <p:nvPr/>
        </p:nvSpPr>
        <p:spPr>
          <a:xfrm>
            <a:off x="4913427" y="193165"/>
            <a:ext cx="3265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426E64"/>
                </a:solidFill>
                <a:latin typeface="Arial"/>
                <a:ea typeface="华文新魏"/>
                <a:sym typeface="Arial"/>
              </a:rPr>
              <a:t>壹</a:t>
            </a:r>
            <a:r>
              <a:rPr lang="en-US" altLang="zh-CN" sz="4400" dirty="0">
                <a:solidFill>
                  <a:srgbClr val="426E64"/>
                </a:solidFill>
                <a:latin typeface="Arial"/>
                <a:ea typeface="华文新魏"/>
                <a:sym typeface="Arial"/>
              </a:rPr>
              <a:t>·</a:t>
            </a:r>
            <a:r>
              <a:rPr lang="zh-CN" altLang="en-US" sz="4400" dirty="0">
                <a:solidFill>
                  <a:srgbClr val="426E64"/>
                </a:solidFill>
                <a:latin typeface="Arial"/>
                <a:ea typeface="华文新魏"/>
                <a:sym typeface="Arial"/>
              </a:rPr>
              <a:t>教材分析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011534-A062-A2FD-55AD-25490A00DC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42382" y="1723426"/>
            <a:ext cx="5020749" cy="39856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305935" y="387350"/>
            <a:ext cx="4293235" cy="612140"/>
            <a:chOff x="6574" y="448"/>
            <a:chExt cx="6761" cy="964"/>
          </a:xfrm>
        </p:grpSpPr>
        <p:pic>
          <p:nvPicPr>
            <p:cNvPr id="8" name="图片 7" descr="未标题-1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2189" y="448"/>
              <a:ext cx="1146" cy="848"/>
            </a:xfrm>
            <a:prstGeom prst="rect">
              <a:avLst/>
            </a:prstGeom>
          </p:spPr>
        </p:pic>
        <p:pic>
          <p:nvPicPr>
            <p:cNvPr id="9" name="图片 8" descr="未标题-1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 flipH="1">
              <a:off x="6574" y="564"/>
              <a:ext cx="1146" cy="848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BE6669F-D71E-D188-A7D9-F6A3A4321753}"/>
              </a:ext>
            </a:extLst>
          </p:cNvPr>
          <p:cNvGrpSpPr/>
          <p:nvPr/>
        </p:nvGrpSpPr>
        <p:grpSpPr>
          <a:xfrm>
            <a:off x="3528291" y="1156792"/>
            <a:ext cx="7790131" cy="6167522"/>
            <a:chOff x="3588212" y="1955291"/>
            <a:chExt cx="7869513" cy="6713608"/>
          </a:xfrm>
        </p:grpSpPr>
        <p:sp>
          <p:nvSpPr>
            <p:cNvPr id="146" name="文本框 145"/>
            <p:cNvSpPr txBox="1"/>
            <p:nvPr/>
          </p:nvSpPr>
          <p:spPr>
            <a:xfrm flipH="1">
              <a:off x="4741343" y="1955291"/>
              <a:ext cx="6716382" cy="6713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能按照一定的标准，对物品进行整理分类，初步体会对物品进行分类的过程就是寻找事物共同属性的过程。</a:t>
              </a:r>
              <a:endPara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在观察、比较和交流的活动中，充分体会分类的含义与方法，感受分类在生活中的作用。</a:t>
              </a:r>
              <a:endPara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en-US" altLang="zh-CN" sz="2800" b="0" i="0" dirty="0">
                <a:effectLst/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800" b="0" i="0" dirty="0"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初步养成有条理的思考问题的习惯及良好的生活习惯，能够将劳动付诸于日常生活之中。</a:t>
              </a:r>
            </a:p>
            <a:p>
              <a:pPr>
                <a:lnSpc>
                  <a:spcPct val="130000"/>
                </a:lnSpc>
              </a:pP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30000"/>
                </a:lnSpc>
              </a:pP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30000"/>
                </a:lnSpc>
              </a:pPr>
              <a:endParaRPr kumimoji="1" lang="zh-CN" altLang="en-US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 flipV="1">
              <a:off x="11159290" y="4165689"/>
              <a:ext cx="45719" cy="182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 flipH="1">
              <a:off x="3588212" y="3332024"/>
              <a:ext cx="563424" cy="374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华文新魏"/>
                <a:sym typeface="Arial"/>
              </a:endParaRPr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11195965" y="5085655"/>
              <a:ext cx="91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zh-CN" altLang="en-US" sz="2800" b="0" i="0" dirty="0">
                <a:effectLst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2EBB04C3-AC26-F3BD-6800-6A0B37D37022}"/>
              </a:ext>
            </a:extLst>
          </p:cNvPr>
          <p:cNvSpPr txBox="1"/>
          <p:nvPr/>
        </p:nvSpPr>
        <p:spPr>
          <a:xfrm>
            <a:off x="4834831" y="194694"/>
            <a:ext cx="3210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426E64"/>
                </a:solidFill>
                <a:latin typeface="Arial"/>
                <a:ea typeface="华文新魏"/>
                <a:sym typeface="Arial"/>
              </a:rPr>
              <a:t>贰</a:t>
            </a:r>
            <a:r>
              <a:rPr lang="en-US" altLang="zh-CN" sz="4400" dirty="0">
                <a:solidFill>
                  <a:srgbClr val="426E64"/>
                </a:solidFill>
                <a:latin typeface="Arial"/>
                <a:ea typeface="华文新魏"/>
                <a:sym typeface="Arial"/>
              </a:rPr>
              <a:t>·</a:t>
            </a:r>
            <a:r>
              <a:rPr lang="zh-CN" altLang="en-US" sz="4400" dirty="0">
                <a:solidFill>
                  <a:srgbClr val="426E64"/>
                </a:solidFill>
                <a:latin typeface="Arial"/>
                <a:ea typeface="华文新魏"/>
                <a:sym typeface="Arial"/>
              </a:rPr>
              <a:t>教学目标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D449244-A080-500F-08EF-D5F2F95681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0663" y="1643195"/>
            <a:ext cx="4499127" cy="35716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622092" y="395973"/>
            <a:ext cx="5237566" cy="538480"/>
            <a:chOff x="6574" y="564"/>
            <a:chExt cx="7122" cy="848"/>
          </a:xfrm>
        </p:grpSpPr>
        <p:pic>
          <p:nvPicPr>
            <p:cNvPr id="8" name="图片 7" descr="未标题-1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12550" y="564"/>
              <a:ext cx="1146" cy="848"/>
            </a:xfrm>
            <a:prstGeom prst="rect">
              <a:avLst/>
            </a:prstGeom>
          </p:spPr>
        </p:pic>
        <p:pic>
          <p:nvPicPr>
            <p:cNvPr id="9" name="图片 8" descr="未标题-1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 flipH="1">
              <a:off x="6574" y="564"/>
              <a:ext cx="1146" cy="848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3574472" y="1588045"/>
            <a:ext cx="8483329" cy="3312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新魏"/>
              <a:sym typeface="Arial"/>
            </a:endParaRPr>
          </a:p>
        </p:txBody>
      </p:sp>
      <p:sp>
        <p:nvSpPr>
          <p:cNvPr id="19" name="矩形"/>
          <p:cNvSpPr/>
          <p:nvPr/>
        </p:nvSpPr>
        <p:spPr>
          <a:xfrm>
            <a:off x="5418992" y="1602517"/>
            <a:ext cx="5755049" cy="187743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360000" indent="381000"/>
            <a:r>
              <a:rPr lang="zh-CN" altLang="en-US" sz="3200" b="1" i="0" u="none" strike="noStrike" kern="1200" cap="none" spc="0" baseline="0" dirty="0">
                <a:latin typeface="Arial"/>
                <a:ea typeface="华文新魏"/>
                <a:cs typeface="Arial" panose="020B0604020202020204" pitchFamily="34" charset="0"/>
                <a:sym typeface="Arial"/>
              </a:rPr>
              <a:t>教学重点</a:t>
            </a:r>
            <a:endParaRPr lang="en-US" altLang="zh-CN" sz="3200" kern="100" dirty="0">
              <a:effectLst/>
              <a:latin typeface="Calibri" panose="020F050202020403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360000" indent="381000" algn="l"/>
            <a:r>
              <a:rPr lang="zh-CN" altLang="zh-CN" sz="28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根据一定的标准，对事物进行有序的整理和分类，懂得房间整理的重要性。</a:t>
            </a:r>
            <a:endParaRPr lang="en-US" altLang="zh-CN" sz="2800" dirty="0">
              <a:latin typeface="Arial"/>
              <a:ea typeface="华文新魏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203A99D-E673-909A-A910-4410C01483BE}"/>
              </a:ext>
            </a:extLst>
          </p:cNvPr>
          <p:cNvSpPr txBox="1"/>
          <p:nvPr/>
        </p:nvSpPr>
        <p:spPr>
          <a:xfrm>
            <a:off x="4309622" y="211178"/>
            <a:ext cx="3838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426E64"/>
                </a:solidFill>
                <a:latin typeface="Arial"/>
                <a:ea typeface="华文新魏"/>
                <a:sym typeface="Arial"/>
              </a:rPr>
              <a:t>叁</a:t>
            </a:r>
            <a:r>
              <a:rPr lang="en-US" altLang="zh-CN" sz="4400" dirty="0">
                <a:solidFill>
                  <a:srgbClr val="426E64"/>
                </a:solidFill>
                <a:latin typeface="Arial"/>
                <a:ea typeface="华文新魏"/>
                <a:sym typeface="Arial"/>
              </a:rPr>
              <a:t>·</a:t>
            </a:r>
            <a:r>
              <a:rPr lang="zh-CN" altLang="en-US" sz="4400" dirty="0">
                <a:solidFill>
                  <a:srgbClr val="426E64"/>
                </a:solidFill>
                <a:latin typeface="Arial"/>
                <a:ea typeface="华文新魏"/>
                <a:sym typeface="Arial"/>
              </a:rPr>
              <a:t>教学重难点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DA11A4-33FD-034E-FC14-1DFD517DFF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1525638"/>
            <a:ext cx="5020749" cy="398569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7E7021F-5C61-2E95-4CEF-B3F4C51FE169}"/>
              </a:ext>
            </a:extLst>
          </p:cNvPr>
          <p:cNvSpPr txBox="1"/>
          <p:nvPr/>
        </p:nvSpPr>
        <p:spPr>
          <a:xfrm>
            <a:off x="5418992" y="3630611"/>
            <a:ext cx="57550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marR="0" lvl="0" indent="38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华文新魏"/>
                <a:cs typeface="Arial" panose="020B0604020202020204" pitchFamily="34" charset="0"/>
                <a:sym typeface="Arial"/>
              </a:rPr>
              <a:t>教学难点</a:t>
            </a:r>
            <a:endParaRPr kumimoji="0" lang="en-US" altLang="zh-CN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楷体" panose="02010609060101010101" pitchFamily="49" charset="-122"/>
              <a:cs typeface="Arial" panose="020B0604020202020204" pitchFamily="34" charset="0"/>
              <a:sym typeface="Arial"/>
            </a:endParaRPr>
          </a:p>
          <a:p>
            <a:pPr marL="360000" marR="0" lvl="0" indent="38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楷体" panose="02010609060101010101" pitchFamily="49" charset="-122"/>
                <a:cs typeface="Arial" panose="020B0604020202020204" pitchFamily="34" charset="0"/>
              </a:rPr>
              <a:t>初步感知分类的意义，在生活中能够形成主动分类的意识，知道生活离不开劳动。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华文新魏"/>
              <a:cs typeface="Arial" panose="020B0604020202020204" pitchFamily="34" charset="0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3AEE1606-AEDC-D2A3-8DE1-B0AFBC51632F}"/>
              </a:ext>
            </a:extLst>
          </p:cNvPr>
          <p:cNvGrpSpPr/>
          <p:nvPr/>
        </p:nvGrpSpPr>
        <p:grpSpPr>
          <a:xfrm>
            <a:off x="3391932" y="431530"/>
            <a:ext cx="4982326" cy="1446550"/>
            <a:chOff x="4305935" y="461010"/>
            <a:chExt cx="4982326" cy="1446550"/>
          </a:xfrm>
        </p:grpSpPr>
        <p:sp>
          <p:nvSpPr>
            <p:cNvPr id="7" name="文本框 6"/>
            <p:cNvSpPr txBox="1"/>
            <p:nvPr/>
          </p:nvSpPr>
          <p:spPr>
            <a:xfrm>
              <a:off x="5114925" y="461010"/>
              <a:ext cx="344562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rgbClr val="426E64"/>
                  </a:solidFill>
                  <a:latin typeface="Arial"/>
                  <a:ea typeface="华文新魏"/>
                  <a:sym typeface="Arial"/>
                </a:rPr>
                <a:t>肆</a:t>
              </a:r>
              <a:r>
                <a:rPr lang="en-US" altLang="zh-CN" sz="4400" dirty="0">
                  <a:solidFill>
                    <a:srgbClr val="426E64"/>
                  </a:solidFill>
                  <a:latin typeface="Arial"/>
                  <a:ea typeface="华文新魏"/>
                  <a:sym typeface="Arial"/>
                </a:rPr>
                <a:t>·</a:t>
              </a:r>
              <a:r>
                <a:rPr lang="zh-CN" altLang="en-US" sz="4400" dirty="0">
                  <a:solidFill>
                    <a:srgbClr val="426E64"/>
                  </a:solidFill>
                  <a:latin typeface="Arial"/>
                  <a:ea typeface="华文新魏"/>
                  <a:sym typeface="Arial"/>
                </a:rPr>
                <a:t>教学方法</a:t>
              </a:r>
            </a:p>
            <a:p>
              <a:pPr algn="dist"/>
              <a:endParaRPr lang="zh-CN" altLang="en-US" sz="4400" dirty="0">
                <a:solidFill>
                  <a:srgbClr val="426E64"/>
                </a:solidFill>
                <a:latin typeface="Arial"/>
                <a:ea typeface="华文新魏"/>
                <a:sym typeface="Arial"/>
              </a:endParaRPr>
            </a:p>
          </p:txBody>
        </p:sp>
        <p:pic>
          <p:nvPicPr>
            <p:cNvPr id="8" name="图片 7" descr="未标题-1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8560551" y="461010"/>
              <a:ext cx="727710" cy="538480"/>
            </a:xfrm>
            <a:prstGeom prst="rect">
              <a:avLst/>
            </a:prstGeom>
          </p:spPr>
        </p:pic>
        <p:pic>
          <p:nvPicPr>
            <p:cNvPr id="9" name="图片 8" descr="未标题-1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 flipH="1">
              <a:off x="4305935" y="461010"/>
              <a:ext cx="727710" cy="538480"/>
            </a:xfrm>
            <a:prstGeom prst="rect">
              <a:avLst/>
            </a:prstGeom>
          </p:spPr>
        </p:pic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0587DBE6-2EC1-3036-E35E-7D7E2F539BD7}"/>
              </a:ext>
            </a:extLst>
          </p:cNvPr>
          <p:cNvGrpSpPr/>
          <p:nvPr/>
        </p:nvGrpSpPr>
        <p:grpSpPr>
          <a:xfrm>
            <a:off x="1985049" y="1799827"/>
            <a:ext cx="4461244" cy="3644666"/>
            <a:chOff x="1037577" y="1875636"/>
            <a:chExt cx="3286248" cy="3644666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8EA2412-72F6-5249-1EBA-B951DB43BD91}"/>
                </a:ext>
              </a:extLst>
            </p:cNvPr>
            <p:cNvSpPr txBox="1"/>
            <p:nvPr/>
          </p:nvSpPr>
          <p:spPr>
            <a:xfrm>
              <a:off x="1154507" y="3306669"/>
              <a:ext cx="488425" cy="21704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just"/>
              <a:r>
                <a:rPr lang="zh-CN" altLang="en-US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华文新魏"/>
                </a:rPr>
                <a:t>教师讲述法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34D57CE-8205-5F5C-FE7E-E6831005726B}"/>
                </a:ext>
              </a:extLst>
            </p:cNvPr>
            <p:cNvSpPr txBox="1"/>
            <p:nvPr/>
          </p:nvSpPr>
          <p:spPr>
            <a:xfrm>
              <a:off x="2273890" y="3306668"/>
              <a:ext cx="488425" cy="209575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华文新魏"/>
                </a:rPr>
                <a:t>提问引导法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F02095C-0FED-7EF9-27F0-82F03B4DDDE4}"/>
                </a:ext>
              </a:extLst>
            </p:cNvPr>
            <p:cNvSpPr txBox="1"/>
            <p:nvPr/>
          </p:nvSpPr>
          <p:spPr>
            <a:xfrm>
              <a:off x="3493042" y="3352966"/>
              <a:ext cx="488425" cy="21673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just"/>
              <a:r>
                <a:rPr lang="zh-CN" altLang="en-US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华文新魏"/>
                </a:rPr>
                <a:t>课堂实践法</a:t>
              </a: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05A9D379-B4E4-260A-7AC1-7AFBBA701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3F6F8"/>
                </a:clrFrom>
                <a:clrTo>
                  <a:srgbClr val="F3F6F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577" y="1875636"/>
              <a:ext cx="1036340" cy="122381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5F4C2637-926D-5280-19AA-99C525430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3F6F8"/>
                </a:clrFrom>
                <a:clrTo>
                  <a:srgbClr val="F3F6F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790" y="1890498"/>
              <a:ext cx="1036340" cy="1223818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B55F992F-ACEE-FC4C-121F-EE5DB735F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3F6F8"/>
                </a:clrFrom>
                <a:clrTo>
                  <a:srgbClr val="F3F6F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485" y="1875636"/>
              <a:ext cx="1036340" cy="1223818"/>
            </a:xfrm>
            <a:prstGeom prst="rect">
              <a:avLst/>
            </a:prstGeom>
          </p:spPr>
        </p:pic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81415C2E-5C95-B913-DFD6-57635BE00850}"/>
              </a:ext>
            </a:extLst>
          </p:cNvPr>
          <p:cNvGrpSpPr/>
          <p:nvPr/>
        </p:nvGrpSpPr>
        <p:grpSpPr>
          <a:xfrm>
            <a:off x="6973523" y="1799827"/>
            <a:ext cx="2941197" cy="3744740"/>
            <a:chOff x="6438919" y="1784965"/>
            <a:chExt cx="2941197" cy="3744740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A7085166-192A-407A-F9C5-3D10C0F889EA}"/>
                </a:ext>
              </a:extLst>
            </p:cNvPr>
            <p:cNvSpPr txBox="1"/>
            <p:nvPr/>
          </p:nvSpPr>
          <p:spPr>
            <a:xfrm>
              <a:off x="6847575" y="3268670"/>
              <a:ext cx="584775" cy="21673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just"/>
              <a:r>
                <a:rPr lang="zh-CN" altLang="en-US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华文新魏"/>
                </a:rPr>
                <a:t>实践学习法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1CDF7D77-4561-11A4-900C-9940C0323831}"/>
                </a:ext>
              </a:extLst>
            </p:cNvPr>
            <p:cNvSpPr txBox="1"/>
            <p:nvPr/>
          </p:nvSpPr>
          <p:spPr>
            <a:xfrm>
              <a:off x="8480039" y="3250969"/>
              <a:ext cx="584775" cy="22787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just"/>
              <a:r>
                <a:rPr lang="zh-CN" altLang="en-US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华文新魏"/>
                </a:rPr>
                <a:t>小组探讨法</a:t>
              </a:r>
            </a:p>
          </p:txBody>
        </p:sp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AEF36689-BB89-5B7F-2521-E59B3C7FD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3F6F8"/>
                </a:clrFrom>
                <a:clrTo>
                  <a:srgbClr val="F3F6F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utout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919" y="1799827"/>
              <a:ext cx="1402089" cy="1223818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FD717334-FD57-2CD8-DEAF-D5A1F327D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3F6F8"/>
                </a:clrFrom>
                <a:clrTo>
                  <a:srgbClr val="F3F6F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utout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027" y="1784965"/>
              <a:ext cx="1402089" cy="1223818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AC69A69-924E-6762-FA97-1735349D2C04}"/>
              </a:ext>
            </a:extLst>
          </p:cNvPr>
          <p:cNvGrpSpPr/>
          <p:nvPr/>
        </p:nvGrpSpPr>
        <p:grpSpPr>
          <a:xfrm>
            <a:off x="3592162" y="251187"/>
            <a:ext cx="5167384" cy="769441"/>
            <a:chOff x="3791124" y="251129"/>
            <a:chExt cx="5026913" cy="769441"/>
          </a:xfrm>
        </p:grpSpPr>
        <p:sp>
          <p:nvSpPr>
            <p:cNvPr id="7" name="文本框 6"/>
            <p:cNvSpPr txBox="1"/>
            <p:nvPr/>
          </p:nvSpPr>
          <p:spPr>
            <a:xfrm>
              <a:off x="4518834" y="251129"/>
              <a:ext cx="36398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rgbClr val="426E64"/>
                  </a:solidFill>
                  <a:latin typeface="Arial"/>
                  <a:ea typeface="华文新魏"/>
                  <a:sym typeface="Arial"/>
                </a:rPr>
                <a:t>伍</a:t>
              </a:r>
              <a:r>
                <a:rPr lang="en-US" altLang="zh-CN" sz="4400" dirty="0">
                  <a:solidFill>
                    <a:srgbClr val="426E64"/>
                  </a:solidFill>
                  <a:latin typeface="Arial"/>
                  <a:ea typeface="华文新魏"/>
                  <a:sym typeface="Arial"/>
                </a:rPr>
                <a:t>·</a:t>
              </a:r>
              <a:r>
                <a:rPr lang="zh-CN" altLang="en-US" sz="4400" dirty="0">
                  <a:solidFill>
                    <a:srgbClr val="426E64"/>
                  </a:solidFill>
                  <a:latin typeface="Arial"/>
                  <a:ea typeface="华文新魏"/>
                  <a:sym typeface="Arial"/>
                </a:rPr>
                <a:t>流程及应用</a:t>
              </a:r>
            </a:p>
          </p:txBody>
        </p:sp>
        <p:pic>
          <p:nvPicPr>
            <p:cNvPr id="8" name="图片 7" descr="未标题-1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8090327" y="303191"/>
              <a:ext cx="727710" cy="538480"/>
            </a:xfrm>
            <a:prstGeom prst="rect">
              <a:avLst/>
            </a:prstGeom>
          </p:spPr>
        </p:pic>
        <p:pic>
          <p:nvPicPr>
            <p:cNvPr id="9" name="图片 8" descr="未标题-1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 flipH="1">
              <a:off x="3791124" y="315349"/>
              <a:ext cx="727710" cy="538480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C68F7B5-222B-A1E5-32DA-80FAE2A38D71}"/>
              </a:ext>
            </a:extLst>
          </p:cNvPr>
          <p:cNvGrpSpPr/>
          <p:nvPr/>
        </p:nvGrpSpPr>
        <p:grpSpPr>
          <a:xfrm>
            <a:off x="73891" y="910154"/>
            <a:ext cx="12290384" cy="5650056"/>
            <a:chOff x="73891" y="910154"/>
            <a:chExt cx="12290384" cy="5650056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706371CA-5929-EB0E-2498-76C9B174148E}"/>
                </a:ext>
              </a:extLst>
            </p:cNvPr>
            <p:cNvGrpSpPr/>
            <p:nvPr/>
          </p:nvGrpSpPr>
          <p:grpSpPr>
            <a:xfrm>
              <a:off x="73891" y="910154"/>
              <a:ext cx="12290384" cy="5650056"/>
              <a:chOff x="73891" y="910154"/>
              <a:chExt cx="12290384" cy="5650056"/>
            </a:xfrm>
          </p:grpSpPr>
          <p:sp>
            <p:nvSpPr>
              <p:cNvPr id="52" name="矩形"/>
              <p:cNvSpPr/>
              <p:nvPr/>
            </p:nvSpPr>
            <p:spPr>
              <a:xfrm>
                <a:off x="3166172" y="4326001"/>
                <a:ext cx="3173471" cy="1025537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rgbClr val="07133E"/>
                    </a:solidFill>
                    <a:latin typeface="-apple-system"/>
                  </a:rPr>
                  <a:t>让学生观察其他学生的房间图片，讨论整洁的原因，制定“房间整理小方案”。</a:t>
                </a:r>
                <a:endParaRPr lang="zh-CN" altLang="en-US" sz="1600" dirty="0">
                  <a:solidFill>
                    <a:srgbClr val="07133E"/>
                  </a:solidFill>
                  <a:latin typeface="-apple-system"/>
                  <a:sym typeface="Arial"/>
                </a:endParaRPr>
              </a:p>
            </p:txBody>
          </p:sp>
          <p:pic>
            <p:nvPicPr>
              <p:cNvPr id="44" name="图片" descr="U1910两只飞翔的仙鹤"/>
              <p:cNvPicPr>
                <a:picLocks noChangeAspect="1"/>
              </p:cNvPicPr>
              <p:nvPr/>
            </p:nvPicPr>
            <p:blipFill>
              <a:blip r:embed="rId5" cstate="print">
                <a:lum contrast="12000"/>
              </a:blip>
              <a:stretch>
                <a:fillRect/>
              </a:stretch>
            </p:blipFill>
            <p:spPr>
              <a:xfrm rot="20400000" flipH="1">
                <a:off x="486683" y="3812168"/>
                <a:ext cx="1379470" cy="1451158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/>
              </a:ln>
            </p:spPr>
          </p:pic>
          <p:sp>
            <p:nvSpPr>
              <p:cNvPr id="48" name="矩形"/>
              <p:cNvSpPr/>
              <p:nvPr/>
            </p:nvSpPr>
            <p:spPr>
              <a:xfrm>
                <a:off x="6532621" y="3498236"/>
                <a:ext cx="3212360" cy="1025537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rgbClr val="07133E"/>
                    </a:solidFill>
                    <a:latin typeface="-apple-system"/>
                  </a:rPr>
                  <a:t>学生通过媒体设施创作好的整理房间游戏进行实践，教师制作各种各样的卡片，模拟家中的物品。</a:t>
                </a:r>
                <a:endParaRPr lang="zh-CN" altLang="en-US" sz="1600" dirty="0">
                  <a:solidFill>
                    <a:srgbClr val="07133E"/>
                  </a:solidFill>
                  <a:latin typeface="-apple-system"/>
                  <a:sym typeface="Arial"/>
                </a:endParaRPr>
              </a:p>
            </p:txBody>
          </p:sp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27640BE7-26CD-CC07-F58F-4664303B2721}"/>
                  </a:ext>
                </a:extLst>
              </p:cNvPr>
              <p:cNvGrpSpPr/>
              <p:nvPr/>
            </p:nvGrpSpPr>
            <p:grpSpPr>
              <a:xfrm>
                <a:off x="73891" y="910154"/>
                <a:ext cx="12290384" cy="5650056"/>
                <a:chOff x="73891" y="910154"/>
                <a:chExt cx="12290384" cy="5650056"/>
              </a:xfrm>
            </p:grpSpPr>
            <p:sp>
              <p:nvSpPr>
                <p:cNvPr id="50" name="矩形"/>
                <p:cNvSpPr/>
                <p:nvPr/>
              </p:nvSpPr>
              <p:spPr>
                <a:xfrm>
                  <a:off x="73891" y="5538776"/>
                  <a:ext cx="3021309" cy="1021434"/>
                </a:xfrm>
                <a:prstGeom prst="rect">
                  <a:avLst/>
                </a:prstGeom>
                <a:noFill/>
                <a:ln w="9525" cap="flat" cmpd="sng">
                  <a:noFill/>
                  <a:prstDash val="solid"/>
                  <a:miter/>
                </a:ln>
              </p:spPr>
              <p:txBody>
                <a:bodyPr vert="horz" wrap="square" lIns="91440" tIns="45720" rIns="91440" bIns="45720" anchor="t" anchorCtr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30000"/>
                    </a:lnSpc>
                  </a:pPr>
                  <a:r>
                    <a:rPr lang="zh-CN" altLang="en-US" sz="1600" b="0" i="0" dirty="0">
                      <a:solidFill>
                        <a:srgbClr val="07133E"/>
                      </a:solidFill>
                      <a:effectLst/>
                      <a:latin typeface="-apple-system"/>
                    </a:rPr>
                    <a:t>通过课件展示图片，引导学生关注尼克找不到机器人的问题，引出整理房间的主题</a:t>
                  </a:r>
                  <a:r>
                    <a:rPr lang="zh-CN" altLang="en-US" sz="1100" b="0" i="0" dirty="0">
                      <a:solidFill>
                        <a:srgbClr val="07133E"/>
                      </a:solidFill>
                      <a:effectLst/>
                      <a:latin typeface="-apple-system"/>
                    </a:rPr>
                    <a:t>。</a:t>
                  </a:r>
                  <a:endParaRPr lang="zh-CN" altLang="en-US" sz="11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ea typeface="华文新魏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43" name="任意多边形: 形状 42"/>
                <p:cNvSpPr/>
                <p:nvPr/>
              </p:nvSpPr>
              <p:spPr>
                <a:xfrm>
                  <a:off x="372627" y="1319224"/>
                  <a:ext cx="11751344" cy="4093807"/>
                </a:xfrm>
                <a:custGeom>
                  <a:avLst/>
                  <a:gdLst>
                    <a:gd name="connsiteX0" fmla="*/ 0 w 8669438"/>
                    <a:gd name="connsiteY0" fmla="*/ 2916820 h 2916820"/>
                    <a:gd name="connsiteX1" fmla="*/ 1747778 w 8669438"/>
                    <a:gd name="connsiteY1" fmla="*/ 1458410 h 2916820"/>
                    <a:gd name="connsiteX2" fmla="*/ 3275636 w 8669438"/>
                    <a:gd name="connsiteY2" fmla="*/ 1817225 h 2916820"/>
                    <a:gd name="connsiteX3" fmla="*/ 5000264 w 8669438"/>
                    <a:gd name="connsiteY3" fmla="*/ 810228 h 2916820"/>
                    <a:gd name="connsiteX4" fmla="*/ 7025833 w 8669438"/>
                    <a:gd name="connsiteY4" fmla="*/ 1562582 h 2916820"/>
                    <a:gd name="connsiteX5" fmla="*/ 8299048 w 8669438"/>
                    <a:gd name="connsiteY5" fmla="*/ 416688 h 2916820"/>
                    <a:gd name="connsiteX6" fmla="*/ 8669438 w 8669438"/>
                    <a:gd name="connsiteY6" fmla="*/ 0 h 2916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69438" h="2916820">
                      <a:moveTo>
                        <a:pt x="0" y="2916820"/>
                      </a:moveTo>
                      <a:cubicBezTo>
                        <a:pt x="600919" y="2279248"/>
                        <a:pt x="1201839" y="1641676"/>
                        <a:pt x="1747778" y="1458410"/>
                      </a:cubicBezTo>
                      <a:cubicBezTo>
                        <a:pt x="2293717" y="1275144"/>
                        <a:pt x="2733555" y="1925255"/>
                        <a:pt x="3275636" y="1817225"/>
                      </a:cubicBezTo>
                      <a:cubicBezTo>
                        <a:pt x="3817717" y="1709195"/>
                        <a:pt x="4375231" y="852668"/>
                        <a:pt x="5000264" y="810228"/>
                      </a:cubicBezTo>
                      <a:cubicBezTo>
                        <a:pt x="5625297" y="767788"/>
                        <a:pt x="6476036" y="1628172"/>
                        <a:pt x="7025833" y="1562582"/>
                      </a:cubicBezTo>
                      <a:cubicBezTo>
                        <a:pt x="7575630" y="1496992"/>
                        <a:pt x="8025114" y="677118"/>
                        <a:pt x="8299048" y="416688"/>
                      </a:cubicBezTo>
                      <a:cubicBezTo>
                        <a:pt x="8572982" y="156258"/>
                        <a:pt x="8518967" y="144683"/>
                        <a:pt x="8669438" y="0"/>
                      </a:cubicBezTo>
                    </a:path>
                  </a:pathLst>
                </a:custGeom>
                <a:noFill/>
                <a:ln>
                  <a:solidFill>
                    <a:srgbClr val="426E64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Arial"/>
                    <a:ea typeface="华文新魏"/>
                    <a:sym typeface="Arial"/>
                  </a:endParaRPr>
                </a:p>
              </p:txBody>
            </p:sp>
            <p:pic>
              <p:nvPicPr>
                <p:cNvPr id="45" name="图片" descr="U1910两只飞翔的仙鹤"/>
                <p:cNvPicPr>
                  <a:picLocks noChangeAspect="1"/>
                </p:cNvPicPr>
                <p:nvPr/>
              </p:nvPicPr>
              <p:blipFill>
                <a:blip r:embed="rId5" cstate="print">
                  <a:lum contrast="12000"/>
                </a:blip>
                <a:stretch>
                  <a:fillRect/>
                </a:stretch>
              </p:blipFill>
              <p:spPr>
                <a:xfrm rot="20400000" flipH="1">
                  <a:off x="4087826" y="2497996"/>
                  <a:ext cx="1379470" cy="1451158"/>
                </a:xfrm>
                <a:prstGeom prst="rect">
                  <a:avLst/>
                </a:prstGeom>
                <a:noFill/>
                <a:ln w="9525" cap="flat" cmpd="sng">
                  <a:noFill/>
                  <a:prstDash val="solid"/>
                  <a:miter/>
                </a:ln>
              </p:spPr>
            </p:pic>
            <p:pic>
              <p:nvPicPr>
                <p:cNvPr id="46" name="图片" descr="U1910两只飞翔的仙鹤"/>
                <p:cNvPicPr>
                  <a:picLocks noChangeAspect="1"/>
                </p:cNvPicPr>
                <p:nvPr/>
              </p:nvPicPr>
              <p:blipFill>
                <a:blip r:embed="rId5" cstate="print">
                  <a:lum contrast="12000"/>
                </a:blip>
                <a:stretch>
                  <a:fillRect/>
                </a:stretch>
              </p:blipFill>
              <p:spPr>
                <a:xfrm rot="20400000" flipH="1">
                  <a:off x="7346230" y="1487054"/>
                  <a:ext cx="1379470" cy="1451158"/>
                </a:xfrm>
                <a:prstGeom prst="rect">
                  <a:avLst/>
                </a:prstGeom>
                <a:noFill/>
                <a:ln w="9525" cap="flat" cmpd="sng">
                  <a:noFill/>
                  <a:prstDash val="solid"/>
                  <a:miter/>
                </a:ln>
              </p:spPr>
            </p:pic>
            <p:pic>
              <p:nvPicPr>
                <p:cNvPr id="2" name="图片" descr="U1910两只飞翔的仙鹤">
                  <a:extLst>
                    <a:ext uri="{FF2B5EF4-FFF2-40B4-BE49-F238E27FC236}">
                      <a16:creationId xmlns:a16="http://schemas.microsoft.com/office/drawing/2014/main" id="{6AFE93EA-209C-128C-A338-179D0FE1E0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lum contrast="12000"/>
                </a:blip>
                <a:stretch>
                  <a:fillRect/>
                </a:stretch>
              </p:blipFill>
              <p:spPr>
                <a:xfrm rot="20400000" flipH="1">
                  <a:off x="10888786" y="910154"/>
                  <a:ext cx="1475489" cy="1033944"/>
                </a:xfrm>
                <a:prstGeom prst="rect">
                  <a:avLst/>
                </a:prstGeom>
                <a:noFill/>
                <a:ln w="9525" cap="flat" cmpd="sng">
                  <a:noFill/>
                  <a:prstDash val="solid"/>
                  <a:miter/>
                </a:ln>
              </p:spPr>
            </p:pic>
          </p:grpSp>
          <p:sp>
            <p:nvSpPr>
              <p:cNvPr id="4" name="矩形">
                <a:extLst>
                  <a:ext uri="{FF2B5EF4-FFF2-40B4-BE49-F238E27FC236}">
                    <a16:creationId xmlns:a16="http://schemas.microsoft.com/office/drawing/2014/main" id="{AC51C2E4-EF40-9F0C-D561-1CCB06B7AF50}"/>
                  </a:ext>
                </a:extLst>
              </p:cNvPr>
              <p:cNvSpPr/>
              <p:nvPr/>
            </p:nvSpPr>
            <p:spPr>
              <a:xfrm>
                <a:off x="9873672" y="2617589"/>
                <a:ext cx="2436613" cy="1025537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/>
              </a:ln>
            </p:spPr>
            <p:txBody>
              <a:bodyPr vert="horz" wrap="square" lIns="91440" tIns="45720" rIns="91440" bIns="4572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rgbClr val="07133E"/>
                    </a:solidFill>
                    <a:latin typeface="-apple-system"/>
                  </a:rPr>
                  <a:t>在劳动结束后的交流与思考，提高孩子对劳动教育的正确认识。</a:t>
                </a:r>
                <a:endParaRPr lang="zh-CN" altLang="en-US" sz="1600" dirty="0">
                  <a:solidFill>
                    <a:srgbClr val="07133E"/>
                  </a:solidFill>
                  <a:latin typeface="-apple-system"/>
                  <a:sym typeface="Arial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1355E4B-135E-F45A-864B-DAAE670506BE}"/>
                </a:ext>
              </a:extLst>
            </p:cNvPr>
            <p:cNvSpPr txBox="1"/>
            <p:nvPr/>
          </p:nvSpPr>
          <p:spPr>
            <a:xfrm>
              <a:off x="544945" y="5163962"/>
              <a:ext cx="1459346" cy="375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u="sng" dirty="0">
                  <a:solidFill>
                    <a:schemeClr val="accent1">
                      <a:lumMod val="75000"/>
                    </a:schemeClr>
                  </a:solidFill>
                  <a:latin typeface="-apple-system"/>
                </a:rPr>
                <a:t>激趣导入</a:t>
              </a:r>
              <a:endParaRPr lang="zh-CN" altLang="en-US" u="sng" dirty="0">
                <a:solidFill>
                  <a:schemeClr val="accent1">
                    <a:lumMod val="75000"/>
                  </a:schemeClr>
                </a:solidFill>
                <a:latin typeface="-apple-system"/>
                <a:sym typeface="Arial"/>
              </a:endParaRPr>
            </a:p>
          </p:txBody>
        </p:sp>
        <p:sp>
          <p:nvSpPr>
            <p:cNvPr id="11" name="矩形">
              <a:extLst>
                <a:ext uri="{FF2B5EF4-FFF2-40B4-BE49-F238E27FC236}">
                  <a16:creationId xmlns:a16="http://schemas.microsoft.com/office/drawing/2014/main" id="{0FEEC929-8EAE-1B92-9D8A-877D58E884DE}"/>
                </a:ext>
              </a:extLst>
            </p:cNvPr>
            <p:cNvSpPr/>
            <p:nvPr/>
          </p:nvSpPr>
          <p:spPr>
            <a:xfrm>
              <a:off x="3974794" y="3941123"/>
              <a:ext cx="1447163" cy="369332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u="sng" dirty="0">
                  <a:solidFill>
                    <a:schemeClr val="accent1">
                      <a:lumMod val="75000"/>
                    </a:schemeClr>
                  </a:solidFill>
                  <a:latin typeface="-apple-system"/>
                </a:rPr>
                <a:t>房间欣赏</a:t>
              </a:r>
              <a:endParaRPr lang="zh-CN" altLang="en-US" u="sng" dirty="0">
                <a:solidFill>
                  <a:schemeClr val="accent1">
                    <a:lumMod val="75000"/>
                  </a:schemeClr>
                </a:solidFill>
                <a:latin typeface="-apple-system"/>
                <a:sym typeface="Arial"/>
              </a:endParaRPr>
            </a:p>
          </p:txBody>
        </p:sp>
        <p:sp>
          <p:nvSpPr>
            <p:cNvPr id="12" name="矩形">
              <a:extLst>
                <a:ext uri="{FF2B5EF4-FFF2-40B4-BE49-F238E27FC236}">
                  <a16:creationId xmlns:a16="http://schemas.microsoft.com/office/drawing/2014/main" id="{A3F207F0-CA3C-A3A6-2258-0EB2C0722B1F}"/>
                </a:ext>
              </a:extLst>
            </p:cNvPr>
            <p:cNvSpPr/>
            <p:nvPr/>
          </p:nvSpPr>
          <p:spPr>
            <a:xfrm>
              <a:off x="7287920" y="2966913"/>
              <a:ext cx="1447162" cy="369332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u="sng" dirty="0">
                  <a:solidFill>
                    <a:schemeClr val="accent1">
                      <a:lumMod val="75000"/>
                    </a:schemeClr>
                  </a:solidFill>
                  <a:latin typeface="-apple-system"/>
                </a:rPr>
                <a:t>整理巧模拟</a:t>
              </a:r>
              <a:endParaRPr lang="zh-CN" altLang="en-US" u="sng" dirty="0">
                <a:solidFill>
                  <a:schemeClr val="accent1">
                    <a:lumMod val="75000"/>
                  </a:schemeClr>
                </a:solidFill>
                <a:latin typeface="-apple-system"/>
                <a:sym typeface="Arial"/>
              </a:endParaRPr>
            </a:p>
          </p:txBody>
        </p:sp>
        <p:sp>
          <p:nvSpPr>
            <p:cNvPr id="13" name="矩形">
              <a:extLst>
                <a:ext uri="{FF2B5EF4-FFF2-40B4-BE49-F238E27FC236}">
                  <a16:creationId xmlns:a16="http://schemas.microsoft.com/office/drawing/2014/main" id="{EFEAEAA9-B57A-306B-8AE4-6C26899385B7}"/>
                </a:ext>
              </a:extLst>
            </p:cNvPr>
            <p:cNvSpPr/>
            <p:nvPr/>
          </p:nvSpPr>
          <p:spPr>
            <a:xfrm>
              <a:off x="10649973" y="2185283"/>
              <a:ext cx="1447162" cy="369332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b="0" i="0" u="sng" dirty="0">
                  <a:solidFill>
                    <a:schemeClr val="accent1">
                      <a:lumMod val="75000"/>
                    </a:schemeClr>
                  </a:solidFill>
                  <a:effectLst/>
                  <a:latin typeface="-apple-system"/>
                </a:rPr>
                <a:t>经验分享</a:t>
              </a:r>
              <a:endParaRPr lang="zh-CN" altLang="en-US" b="1" u="sng" dirty="0">
                <a:solidFill>
                  <a:schemeClr val="accent1">
                    <a:lumMod val="75000"/>
                  </a:schemeClr>
                </a:solidFill>
                <a:ea typeface="华文新魏"/>
                <a:cs typeface="Arial" panose="020B0604020202020204" pitchFamily="34" charset="0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荷花元素素材下载-正版素材401131596-摄图网">
            <a:extLst>
              <a:ext uri="{FF2B5EF4-FFF2-40B4-BE49-F238E27FC236}">
                <a16:creationId xmlns:a16="http://schemas.microsoft.com/office/drawing/2014/main" id="{F80F3C98-CA02-15DA-AB01-8879F5FA6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6" t="25064"/>
          <a:stretch/>
        </p:blipFill>
        <p:spPr bwMode="auto">
          <a:xfrm>
            <a:off x="9760527" y="4715970"/>
            <a:ext cx="2200564" cy="20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睡莲 - 优动漫-动漫创作支援平台 | 优动漫PAINT绘画软件">
            <a:hlinkClick r:id="rId3" action="ppaction://hlinksldjump"/>
            <a:extLst>
              <a:ext uri="{FF2B5EF4-FFF2-40B4-BE49-F238E27FC236}">
                <a16:creationId xmlns:a16="http://schemas.microsoft.com/office/drawing/2014/main" id="{CAD7690A-84CA-3411-2798-712F32AA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4"/>
              </a:clrFrom>
              <a:clrTo>
                <a:srgbClr val="FFF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19" y="-13575"/>
            <a:ext cx="1946131" cy="14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未标题-1">
            <a:extLst>
              <a:ext uri="{FF2B5EF4-FFF2-40B4-BE49-F238E27FC236}">
                <a16:creationId xmlns:a16="http://schemas.microsoft.com/office/drawing/2014/main" id="{1DD9F5C6-7278-DA00-7ECA-4EC8D697D2AF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3380113" y="415943"/>
            <a:ext cx="1034262" cy="765318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F3FC57A-A7C0-C433-83C7-A3EEB7CFA9CE}"/>
              </a:ext>
            </a:extLst>
          </p:cNvPr>
          <p:cNvGrpSpPr/>
          <p:nvPr/>
        </p:nvGrpSpPr>
        <p:grpSpPr>
          <a:xfrm>
            <a:off x="2623127" y="1256836"/>
            <a:ext cx="5394038" cy="2260775"/>
            <a:chOff x="2623127" y="1256836"/>
            <a:chExt cx="5394038" cy="2260775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D0E77FC-3DE0-5C60-9F17-CFC1498B4F2E}"/>
                </a:ext>
              </a:extLst>
            </p:cNvPr>
            <p:cNvSpPr txBox="1"/>
            <p:nvPr/>
          </p:nvSpPr>
          <p:spPr>
            <a:xfrm>
              <a:off x="2623127" y="2132616"/>
              <a:ext cx="539403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0" i="0" dirty="0">
                  <a:effectLst/>
                  <a:latin typeface="仿宋" panose="02010609060101010101" pitchFamily="49" charset="-122"/>
                  <a:ea typeface="仿宋" panose="02010609060101010101" pitchFamily="49" charset="-122"/>
                </a:rPr>
                <a:t>通过课件展示图片，引导学生关注尼克找不到机器人的问题，引出整理房间的主题。</a:t>
              </a:r>
              <a:endParaRPr lang="zh-CN" altLang="en-US" sz="2800" dirty="0">
                <a:latin typeface="仿宋" panose="02010609060101010101" pitchFamily="49" charset="-122"/>
                <a:ea typeface="仿宋" panose="02010609060101010101" pitchFamily="49" charset="-122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" name="矩形">
              <a:extLst>
                <a:ext uri="{FF2B5EF4-FFF2-40B4-BE49-F238E27FC236}">
                  <a16:creationId xmlns:a16="http://schemas.microsoft.com/office/drawing/2014/main" id="{427BAF77-DBE4-017E-3404-A17EC9937B21}"/>
                </a:ext>
              </a:extLst>
            </p:cNvPr>
            <p:cNvSpPr/>
            <p:nvPr/>
          </p:nvSpPr>
          <p:spPr>
            <a:xfrm>
              <a:off x="3670616" y="1256836"/>
              <a:ext cx="3482089" cy="707886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4000" b="0" i="0" u="sng" dirty="0">
                  <a:solidFill>
                    <a:schemeClr val="accent1">
                      <a:lumMod val="75000"/>
                    </a:schemeClr>
                  </a:solidFill>
                  <a:effectLst/>
                  <a:latin typeface="-apple-system"/>
                </a:rPr>
                <a:t>激趣导入</a:t>
              </a:r>
              <a:endParaRPr lang="zh-CN" altLang="en-US" sz="4000" b="1" u="sng" dirty="0">
                <a:solidFill>
                  <a:schemeClr val="accent1">
                    <a:lumMod val="75000"/>
                  </a:schemeClr>
                </a:solidFill>
                <a:ea typeface="华文新魏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5" name="图片 14" descr="未标题-1">
            <a:extLst>
              <a:ext uri="{FF2B5EF4-FFF2-40B4-BE49-F238E27FC236}">
                <a16:creationId xmlns:a16="http://schemas.microsoft.com/office/drawing/2014/main" id="{D8041F38-7A16-58F1-0850-C279307A8619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353793" y="412775"/>
            <a:ext cx="988683" cy="803503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D4C22B50-0198-ACB5-4451-DBE29C9FA0FD}"/>
              </a:ext>
            </a:extLst>
          </p:cNvPr>
          <p:cNvGrpSpPr/>
          <p:nvPr/>
        </p:nvGrpSpPr>
        <p:grpSpPr>
          <a:xfrm>
            <a:off x="2544618" y="3334347"/>
            <a:ext cx="5551055" cy="2766618"/>
            <a:chOff x="2544618" y="3334347"/>
            <a:chExt cx="5551055" cy="2766618"/>
          </a:xfrm>
        </p:grpSpPr>
        <p:pic>
          <p:nvPicPr>
            <p:cNvPr id="10" name="图片" descr="U1910两只飞翔的仙鹤">
              <a:extLst>
                <a:ext uri="{FF2B5EF4-FFF2-40B4-BE49-F238E27FC236}">
                  <a16:creationId xmlns:a16="http://schemas.microsoft.com/office/drawing/2014/main" id="{8301CDE9-F61E-11D7-CAD8-3A138A315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contrast="12000"/>
            </a:blip>
            <a:stretch>
              <a:fillRect/>
            </a:stretch>
          </p:blipFill>
          <p:spPr>
            <a:xfrm rot="20400000" flipH="1">
              <a:off x="2782432" y="3334347"/>
              <a:ext cx="1776368" cy="1244784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71D0E10-A594-CE61-761E-40755924A9AB}"/>
                </a:ext>
              </a:extLst>
            </p:cNvPr>
            <p:cNvSpPr txBox="1"/>
            <p:nvPr/>
          </p:nvSpPr>
          <p:spPr>
            <a:xfrm>
              <a:off x="2544618" y="4715970"/>
              <a:ext cx="55510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仿宋" panose="02010609060101010101" pitchFamily="49" charset="-122"/>
                  <a:ea typeface="仿宋" panose="02010609060101010101" pitchFamily="49" charset="-122"/>
                </a:rPr>
                <a:t>利用生动形象的图片，充分激发学生的兴趣，调动学生的积极性，把学生从具体生活图片中牵入进课堂。</a:t>
              </a:r>
              <a:endParaRPr lang="zh-CN" altLang="en-US" sz="2800" dirty="0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1B2B99B-8B9F-5657-92AC-363C91164FF8}"/>
                </a:ext>
              </a:extLst>
            </p:cNvPr>
            <p:cNvSpPr txBox="1"/>
            <p:nvPr/>
          </p:nvSpPr>
          <p:spPr>
            <a:xfrm>
              <a:off x="4944395" y="3762847"/>
              <a:ext cx="17549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chemeClr val="accent1">
                      <a:lumMod val="75000"/>
                    </a:schemeClr>
                  </a:solidFill>
                  <a:latin typeface="-apple-system"/>
                </a:rPr>
                <a:t>应用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7930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睡莲 - 优动漫-动漫创作支援平台 | 优动漫PAINT绘画软件">
            <a:hlinkClick r:id="rId2" action="ppaction://hlinksldjump"/>
            <a:extLst>
              <a:ext uri="{FF2B5EF4-FFF2-40B4-BE49-F238E27FC236}">
                <a16:creationId xmlns:a16="http://schemas.microsoft.com/office/drawing/2014/main" id="{CAD7690A-84CA-3411-2798-712F32AA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4"/>
              </a:clrFrom>
              <a:clrTo>
                <a:srgbClr val="FFF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75" y="152214"/>
            <a:ext cx="1946131" cy="14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荷花元素素材下载-正版素材401131596-摄图网">
            <a:extLst>
              <a:ext uri="{FF2B5EF4-FFF2-40B4-BE49-F238E27FC236}">
                <a16:creationId xmlns:a16="http://schemas.microsoft.com/office/drawing/2014/main" id="{F80F3C98-CA02-15DA-AB01-8879F5FA6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6" t="25064"/>
          <a:stretch/>
        </p:blipFill>
        <p:spPr bwMode="auto">
          <a:xfrm>
            <a:off x="9760527" y="4715970"/>
            <a:ext cx="2200564" cy="20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未标题-1">
            <a:extLst>
              <a:ext uri="{FF2B5EF4-FFF2-40B4-BE49-F238E27FC236}">
                <a16:creationId xmlns:a16="http://schemas.microsoft.com/office/drawing/2014/main" id="{1DD9F5C6-7278-DA00-7ECA-4EC8D697D2AF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3380113" y="415943"/>
            <a:ext cx="1034262" cy="76531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6E8B5BA-4DAA-AB4E-064B-CEB37EA51B41}"/>
              </a:ext>
            </a:extLst>
          </p:cNvPr>
          <p:cNvGrpSpPr/>
          <p:nvPr/>
        </p:nvGrpSpPr>
        <p:grpSpPr>
          <a:xfrm>
            <a:off x="2623127" y="1290204"/>
            <a:ext cx="5394038" cy="2227407"/>
            <a:chOff x="2623127" y="1290204"/>
            <a:chExt cx="5394038" cy="2227407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D0E77FC-3DE0-5C60-9F17-CFC1498B4F2E}"/>
                </a:ext>
              </a:extLst>
            </p:cNvPr>
            <p:cNvSpPr txBox="1"/>
            <p:nvPr/>
          </p:nvSpPr>
          <p:spPr>
            <a:xfrm>
              <a:off x="2623127" y="2132616"/>
              <a:ext cx="539403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仿宋" panose="02010609060101010101" pitchFamily="49" charset="-122"/>
                  <a:ea typeface="仿宋" panose="02010609060101010101" pitchFamily="49" charset="-122"/>
                </a:rPr>
                <a:t>让学生观察其他学生的房间图片，讨论整洁的原因，制定“房间整理小方案”</a:t>
              </a:r>
              <a:r>
                <a:rPr lang="zh-CN" altLang="en-US" sz="2400" dirty="0">
                  <a:latin typeface="仿宋" panose="02010609060101010101" pitchFamily="49" charset="-122"/>
                  <a:ea typeface="仿宋" panose="02010609060101010101" pitchFamily="49" charset="-122"/>
                </a:rPr>
                <a:t>。</a:t>
              </a:r>
            </a:p>
          </p:txBody>
        </p:sp>
        <p:sp>
          <p:nvSpPr>
            <p:cNvPr id="3" name="矩形">
              <a:extLst>
                <a:ext uri="{FF2B5EF4-FFF2-40B4-BE49-F238E27FC236}">
                  <a16:creationId xmlns:a16="http://schemas.microsoft.com/office/drawing/2014/main" id="{427BAF77-DBE4-017E-3404-A17EC9937B21}"/>
                </a:ext>
              </a:extLst>
            </p:cNvPr>
            <p:cNvSpPr/>
            <p:nvPr/>
          </p:nvSpPr>
          <p:spPr>
            <a:xfrm>
              <a:off x="3610966" y="1290204"/>
              <a:ext cx="3482089" cy="707886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4000" u="sng" dirty="0">
                  <a:solidFill>
                    <a:schemeClr val="accent1">
                      <a:lumMod val="75000"/>
                    </a:schemeClr>
                  </a:solidFill>
                  <a:latin typeface="-apple-system"/>
                  <a:sym typeface="Arial"/>
                </a:rPr>
                <a:t>房间欣赏</a:t>
              </a:r>
              <a:endParaRPr lang="zh-CN" altLang="en-US" sz="4000" b="1" u="sng" dirty="0">
                <a:solidFill>
                  <a:schemeClr val="accent1">
                    <a:lumMod val="75000"/>
                  </a:schemeClr>
                </a:solidFill>
                <a:ea typeface="华文新魏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5" name="图片 14" descr="未标题-1">
            <a:extLst>
              <a:ext uri="{FF2B5EF4-FFF2-40B4-BE49-F238E27FC236}">
                <a16:creationId xmlns:a16="http://schemas.microsoft.com/office/drawing/2014/main" id="{D8041F38-7A16-58F1-0850-C279307A8619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353793" y="412775"/>
            <a:ext cx="988683" cy="803503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EF38E584-1A06-81BC-1788-F164870315F2}"/>
              </a:ext>
            </a:extLst>
          </p:cNvPr>
          <p:cNvGrpSpPr/>
          <p:nvPr/>
        </p:nvGrpSpPr>
        <p:grpSpPr>
          <a:xfrm>
            <a:off x="2466110" y="3334347"/>
            <a:ext cx="5551055" cy="2766617"/>
            <a:chOff x="2466110" y="3334347"/>
            <a:chExt cx="5551055" cy="2766617"/>
          </a:xfrm>
        </p:grpSpPr>
        <p:pic>
          <p:nvPicPr>
            <p:cNvPr id="10" name="图片" descr="U1910两只飞翔的仙鹤">
              <a:extLst>
                <a:ext uri="{FF2B5EF4-FFF2-40B4-BE49-F238E27FC236}">
                  <a16:creationId xmlns:a16="http://schemas.microsoft.com/office/drawing/2014/main" id="{8301CDE9-F61E-11D7-CAD8-3A138A315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contrast="12000"/>
            </a:blip>
            <a:stretch>
              <a:fillRect/>
            </a:stretch>
          </p:blipFill>
          <p:spPr>
            <a:xfrm rot="20400000" flipH="1">
              <a:off x="2782432" y="3334347"/>
              <a:ext cx="1776368" cy="1244784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71D0E10-A594-CE61-761E-40755924A9AB}"/>
                </a:ext>
              </a:extLst>
            </p:cNvPr>
            <p:cNvSpPr txBox="1"/>
            <p:nvPr/>
          </p:nvSpPr>
          <p:spPr>
            <a:xfrm>
              <a:off x="2466110" y="4715969"/>
              <a:ext cx="55510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00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通过制定表格，学生直观感受到什么是分类，以及分类带来的便利，轻松突破课堂的重难点。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1B2B99B-8B9F-5657-92AC-363C91164FF8}"/>
                </a:ext>
              </a:extLst>
            </p:cNvPr>
            <p:cNvSpPr txBox="1"/>
            <p:nvPr/>
          </p:nvSpPr>
          <p:spPr>
            <a:xfrm>
              <a:off x="4944395" y="3762847"/>
              <a:ext cx="17549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chemeClr val="accent1">
                      <a:lumMod val="75000"/>
                    </a:schemeClr>
                  </a:solidFill>
                  <a:latin typeface="-apple-system"/>
                </a:rPr>
                <a:t>应用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2917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4f1386a2-573f-4cd0-8e40-d95cc34ca53b"/>
  <p:tag name="COMMONDATA" val="eyJjb3VudCI6MywiaGRpZCI6IjdhMTUzNjVjZmQzNDlhNDc5ZTU3MGY4Y2ZmOTE4MDg1IiwidXNlckNvdW50Ijoz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29,&quot;width&quot;:3183}"/>
  <p:tag name="KSO_WM_BEAUTIFY_FLAG" val="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，www.1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633</Words>
  <Application>Microsoft Office PowerPoint</Application>
  <PresentationFormat>宽屏</PresentationFormat>
  <Paragraphs>68</Paragraphs>
  <Slides>12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-apple-system</vt:lpstr>
      <vt:lpstr>等线</vt:lpstr>
      <vt:lpstr>仿宋</vt:lpstr>
      <vt:lpstr>楷体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教学说课</dc:title>
  <dc:creator>第一PPT</dc:creator>
  <cp:keywords>www.1ppt.com</cp:keywords>
  <dc:description>www.1ppt.com</dc:description>
  <cp:lastModifiedBy>1239903472@QQ.COM</cp:lastModifiedBy>
  <cp:revision>60</cp:revision>
  <dcterms:created xsi:type="dcterms:W3CDTF">2019-06-19T02:08:00Z</dcterms:created>
  <dcterms:modified xsi:type="dcterms:W3CDTF">2023-09-03T08:57:01Z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B471E19D6801499A96803A8FDB0C128C_12</vt:lpwstr>
  </property>
  <property fmtid="{D5CDD505-2E9C-101B-9397-08002B2CF9AE}" pid="3" name="KSOProductBuildVer">
    <vt:lpwstr>2052-12.1.0.15120</vt:lpwstr>
  </property>
</Properties>
</file>